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5" r:id="rId5"/>
    <p:sldId id="266" r:id="rId6"/>
    <p:sldId id="262" r:id="rId7"/>
    <p:sldId id="261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968F1BD-C7D6-4A14-85CD-9515DEB2B498}">
          <p14:sldIdLst>
            <p14:sldId id="258"/>
            <p14:sldId id="259"/>
            <p14:sldId id="260"/>
            <p14:sldId id="265"/>
            <p14:sldId id="266"/>
            <p14:sldId id="262"/>
            <p14:sldId id="261"/>
            <p14:sldId id="263"/>
            <p14:sldId id="264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 Miralles" initials="RM" lastIdx="4" clrIdx="0">
    <p:extLst>
      <p:ext uri="{19B8F6BF-5375-455C-9EA6-DF929625EA0E}">
        <p15:presenceInfo xmlns:p15="http://schemas.microsoft.com/office/powerpoint/2012/main" userId="Rosa Miralles" providerId="None"/>
      </p:ext>
    </p:extLst>
  </p:cmAuthor>
  <p:cmAuthor id="2" name="Rosa Miralles" initials="RM [2]" lastIdx="11" clrIdx="1">
    <p:extLst>
      <p:ext uri="{19B8F6BF-5375-455C-9EA6-DF929625EA0E}">
        <p15:presenceInfo xmlns:p15="http://schemas.microsoft.com/office/powerpoint/2012/main" userId="S::rmiralles@ibecbarcelona.eu::12b96edc-7e11-4008-9c1b-41604ad74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5FF05-0BB1-4C39-9E33-964184DC786D}" v="375" dt="2019-05-23T07:56:19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 Miralles" userId="12b96edc-7e11-4008-9c1b-41604ad74178" providerId="ADAL" clId="{3BA5FF05-0BB1-4C39-9E33-964184DC786D}"/>
    <pc:docChg chg="undo redo custSel addSld modSld modMainMaster">
      <pc:chgData name="Rosa Miralles" userId="12b96edc-7e11-4008-9c1b-41604ad74178" providerId="ADAL" clId="{3BA5FF05-0BB1-4C39-9E33-964184DC786D}" dt="2019-05-23T07:56:19.049" v="979"/>
      <pc:docMkLst>
        <pc:docMk/>
      </pc:docMkLst>
      <pc:sldChg chg="addSp delSp modSp modTransition addCm modCm">
        <pc:chgData name="Rosa Miralles" userId="12b96edc-7e11-4008-9c1b-41604ad74178" providerId="ADAL" clId="{3BA5FF05-0BB1-4C39-9E33-964184DC786D}" dt="2019-05-23T07:46:50.291" v="969"/>
        <pc:sldMkLst>
          <pc:docMk/>
          <pc:sldMk cId="3341726589" sldId="258"/>
        </pc:sldMkLst>
        <pc:spChg chg="mod">
          <ac:chgData name="Rosa Miralles" userId="12b96edc-7e11-4008-9c1b-41604ad74178" providerId="ADAL" clId="{3BA5FF05-0BB1-4C39-9E33-964184DC786D}" dt="2019-05-22T16:43:47.504" v="40" actId="20577"/>
          <ac:spMkLst>
            <pc:docMk/>
            <pc:sldMk cId="3341726589" sldId="258"/>
            <ac:spMk id="2" creationId="{1E11C9BE-D771-4048-825D-437D9D7315E5}"/>
          </ac:spMkLst>
        </pc:spChg>
        <pc:spChg chg="add mod ord">
          <ac:chgData name="Rosa Miralles" userId="12b96edc-7e11-4008-9c1b-41604ad74178" providerId="ADAL" clId="{3BA5FF05-0BB1-4C39-9E33-964184DC786D}" dt="2019-05-22T16:53:58.172" v="60" actId="1035"/>
          <ac:spMkLst>
            <pc:docMk/>
            <pc:sldMk cId="3341726589" sldId="258"/>
            <ac:spMk id="3" creationId="{4136F099-3A18-4584-B4CC-BD28E41CB00C}"/>
          </ac:spMkLst>
        </pc:spChg>
        <pc:spChg chg="mod">
          <ac:chgData name="Rosa Miralles" userId="12b96edc-7e11-4008-9c1b-41604ad74178" providerId="ADAL" clId="{3BA5FF05-0BB1-4C39-9E33-964184DC786D}" dt="2019-05-22T16:52:30.227" v="50" actId="13926"/>
          <ac:spMkLst>
            <pc:docMk/>
            <pc:sldMk cId="3341726589" sldId="258"/>
            <ac:spMk id="5" creationId="{BBE38510-26D0-4F0B-8922-13CBF380EA13}"/>
          </ac:spMkLst>
        </pc:spChg>
        <pc:picChg chg="add del mod">
          <ac:chgData name="Rosa Miralles" userId="12b96edc-7e11-4008-9c1b-41604ad74178" providerId="ADAL" clId="{3BA5FF05-0BB1-4C39-9E33-964184DC786D}" dt="2019-05-22T16:59:00.524" v="89" actId="478"/>
          <ac:picMkLst>
            <pc:docMk/>
            <pc:sldMk cId="3341726589" sldId="258"/>
            <ac:picMk id="6" creationId="{334569DD-C7E2-4A40-80BC-2065F56F3D79}"/>
          </ac:picMkLst>
        </pc:picChg>
      </pc:sldChg>
      <pc:sldChg chg="modCm">
        <pc:chgData name="Rosa Miralles" userId="12b96edc-7e11-4008-9c1b-41604ad74178" providerId="ADAL" clId="{3BA5FF05-0BB1-4C39-9E33-964184DC786D}" dt="2019-05-23T07:50:08.109" v="973"/>
        <pc:sldMkLst>
          <pc:docMk/>
          <pc:sldMk cId="1076748081" sldId="259"/>
        </pc:sldMkLst>
      </pc:sldChg>
      <pc:sldChg chg="modCm">
        <pc:chgData name="Rosa Miralles" userId="12b96edc-7e11-4008-9c1b-41604ad74178" providerId="ADAL" clId="{3BA5FF05-0BB1-4C39-9E33-964184DC786D}" dt="2019-05-23T07:50:04.100" v="972"/>
        <pc:sldMkLst>
          <pc:docMk/>
          <pc:sldMk cId="3686295611" sldId="260"/>
        </pc:sldMkLst>
      </pc:sldChg>
      <pc:sldChg chg="addSp modSp addCm delCm modCm">
        <pc:chgData name="Rosa Miralles" userId="12b96edc-7e11-4008-9c1b-41604ad74178" providerId="ADAL" clId="{3BA5FF05-0BB1-4C39-9E33-964184DC786D}" dt="2019-05-23T07:55:05.356" v="976"/>
        <pc:sldMkLst>
          <pc:docMk/>
          <pc:sldMk cId="2509737171" sldId="261"/>
        </pc:sldMkLst>
        <pc:spChg chg="mod">
          <ac:chgData name="Rosa Miralles" userId="12b96edc-7e11-4008-9c1b-41604ad74178" providerId="ADAL" clId="{3BA5FF05-0BB1-4C39-9E33-964184DC786D}" dt="2019-05-22T17:12:49.995" v="229" actId="20577"/>
          <ac:spMkLst>
            <pc:docMk/>
            <pc:sldMk cId="2509737171" sldId="261"/>
            <ac:spMk id="4" creationId="{284665AD-4F47-4A3F-A470-29FA121BD9FC}"/>
          </ac:spMkLst>
        </pc:spChg>
        <pc:spChg chg="add mod">
          <ac:chgData name="Rosa Miralles" userId="12b96edc-7e11-4008-9c1b-41604ad74178" providerId="ADAL" clId="{3BA5FF05-0BB1-4C39-9E33-964184DC786D}" dt="2019-05-22T17:15:40.742" v="401" actId="552"/>
          <ac:spMkLst>
            <pc:docMk/>
            <pc:sldMk cId="2509737171" sldId="261"/>
            <ac:spMk id="5" creationId="{7A9747FC-90DC-44FE-A642-2BD34FA597B6}"/>
          </ac:spMkLst>
        </pc:spChg>
        <pc:spChg chg="add mod">
          <ac:chgData name="Rosa Miralles" userId="12b96edc-7e11-4008-9c1b-41604ad74178" providerId="ADAL" clId="{3BA5FF05-0BB1-4C39-9E33-964184DC786D}" dt="2019-05-22T17:15:42.621" v="402" actId="20577"/>
          <ac:spMkLst>
            <pc:docMk/>
            <pc:sldMk cId="2509737171" sldId="261"/>
            <ac:spMk id="6" creationId="{8E91EE45-2DDC-43E8-B0D9-DDD37FC901A0}"/>
          </ac:spMkLst>
        </pc:spChg>
      </pc:sldChg>
      <pc:sldChg chg="addSp modSp add addCm delCm modCm">
        <pc:chgData name="Rosa Miralles" userId="12b96edc-7e11-4008-9c1b-41604ad74178" providerId="ADAL" clId="{3BA5FF05-0BB1-4C39-9E33-964184DC786D}" dt="2019-05-23T07:54:42.845" v="975"/>
        <pc:sldMkLst>
          <pc:docMk/>
          <pc:sldMk cId="1241285664" sldId="262"/>
        </pc:sldMkLst>
        <pc:spChg chg="mod">
          <ac:chgData name="Rosa Miralles" userId="12b96edc-7e11-4008-9c1b-41604ad74178" providerId="ADAL" clId="{3BA5FF05-0BB1-4C39-9E33-964184DC786D}" dt="2019-05-22T17:01:36.058" v="109" actId="20577"/>
          <ac:spMkLst>
            <pc:docMk/>
            <pc:sldMk cId="1241285664" sldId="262"/>
            <ac:spMk id="4" creationId="{284665AD-4F47-4A3F-A470-29FA121BD9FC}"/>
          </ac:spMkLst>
        </pc:spChg>
        <pc:spChg chg="add mod">
          <ac:chgData name="Rosa Miralles" userId="12b96edc-7e11-4008-9c1b-41604ad74178" providerId="ADAL" clId="{3BA5FF05-0BB1-4C39-9E33-964184DC786D}" dt="2019-05-22T17:11:57.434" v="217" actId="6549"/>
          <ac:spMkLst>
            <pc:docMk/>
            <pc:sldMk cId="1241285664" sldId="262"/>
            <ac:spMk id="5" creationId="{E2FC4D09-61A9-4690-8C61-C1C0D5525D9F}"/>
          </ac:spMkLst>
        </pc:spChg>
        <pc:spChg chg="add mod">
          <ac:chgData name="Rosa Miralles" userId="12b96edc-7e11-4008-9c1b-41604ad74178" providerId="ADAL" clId="{3BA5FF05-0BB1-4C39-9E33-964184DC786D}" dt="2019-05-22T17:06:21.932" v="166" actId="20577"/>
          <ac:spMkLst>
            <pc:docMk/>
            <pc:sldMk cId="1241285664" sldId="262"/>
            <ac:spMk id="6" creationId="{CF9B61DE-CC2B-46E3-AB8A-D350ECF13869}"/>
          </ac:spMkLst>
        </pc:spChg>
      </pc:sldChg>
      <pc:sldChg chg="addSp delSp modSp add addCm delCm modCm">
        <pc:chgData name="Rosa Miralles" userId="12b96edc-7e11-4008-9c1b-41604ad74178" providerId="ADAL" clId="{3BA5FF05-0BB1-4C39-9E33-964184DC786D}" dt="2019-05-23T07:55:53.920" v="978"/>
        <pc:sldMkLst>
          <pc:docMk/>
          <pc:sldMk cId="3057243689" sldId="263"/>
        </pc:sldMkLst>
        <pc:spChg chg="add mod">
          <ac:chgData name="Rosa Miralles" userId="12b96edc-7e11-4008-9c1b-41604ad74178" providerId="ADAL" clId="{3BA5FF05-0BB1-4C39-9E33-964184DC786D}" dt="2019-05-23T07:45:38.931" v="966" actId="1035"/>
          <ac:spMkLst>
            <pc:docMk/>
            <pc:sldMk cId="3057243689" sldId="263"/>
            <ac:spMk id="5" creationId="{BA5DF396-6469-4F62-9DEC-2276F87A156E}"/>
          </ac:spMkLst>
        </pc:spChg>
        <pc:spChg chg="add del mod">
          <ac:chgData name="Rosa Miralles" userId="12b96edc-7e11-4008-9c1b-41604ad74178" providerId="ADAL" clId="{3BA5FF05-0BB1-4C39-9E33-964184DC786D}" dt="2019-05-23T07:44:27.092" v="798"/>
          <ac:spMkLst>
            <pc:docMk/>
            <pc:sldMk cId="3057243689" sldId="263"/>
            <ac:spMk id="6" creationId="{5763C6B3-1414-489C-8F4B-C362FB2BC17F}"/>
          </ac:spMkLst>
        </pc:spChg>
        <pc:spChg chg="add del mod">
          <ac:chgData name="Rosa Miralles" userId="12b96edc-7e11-4008-9c1b-41604ad74178" providerId="ADAL" clId="{3BA5FF05-0BB1-4C39-9E33-964184DC786D}" dt="2019-05-22T17:30:46.384" v="566" actId="478"/>
          <ac:spMkLst>
            <pc:docMk/>
            <pc:sldMk cId="3057243689" sldId="263"/>
            <ac:spMk id="9" creationId="{A242491F-876F-4EC9-9FCA-4F16E75C6CC0}"/>
          </ac:spMkLst>
        </pc:spChg>
        <pc:picChg chg="del mod">
          <ac:chgData name="Rosa Miralles" userId="12b96edc-7e11-4008-9c1b-41604ad74178" providerId="ADAL" clId="{3BA5FF05-0BB1-4C39-9E33-964184DC786D}" dt="2019-05-22T17:20:05.386" v="453" actId="478"/>
          <ac:picMkLst>
            <pc:docMk/>
            <pc:sldMk cId="3057243689" sldId="263"/>
            <ac:picMk id="2" creationId="{E874EB75-866F-4EF3-B51E-E38A2AF644D5}"/>
          </ac:picMkLst>
        </pc:picChg>
        <pc:picChg chg="mod">
          <ac:chgData name="Rosa Miralles" userId="12b96edc-7e11-4008-9c1b-41604ad74178" providerId="ADAL" clId="{3BA5FF05-0BB1-4C39-9E33-964184DC786D}" dt="2019-05-23T07:45:36.131" v="956" actId="14100"/>
          <ac:picMkLst>
            <pc:docMk/>
            <pc:sldMk cId="3057243689" sldId="263"/>
            <ac:picMk id="7" creationId="{1111A604-F3D2-4F94-86FF-0C149B81D251}"/>
          </ac:picMkLst>
        </pc:picChg>
        <pc:picChg chg="del mod">
          <ac:chgData name="Rosa Miralles" userId="12b96edc-7e11-4008-9c1b-41604ad74178" providerId="ADAL" clId="{3BA5FF05-0BB1-4C39-9E33-964184DC786D}" dt="2019-05-23T07:44:27.092" v="798"/>
          <ac:picMkLst>
            <pc:docMk/>
            <pc:sldMk cId="3057243689" sldId="263"/>
            <ac:picMk id="8" creationId="{B72FBBC5-7DA2-4800-A383-96F662BC639C}"/>
          </ac:picMkLst>
        </pc:picChg>
      </pc:sldChg>
      <pc:sldChg chg="addSp delSp modSp add addCm delCm modCm">
        <pc:chgData name="Rosa Miralles" userId="12b96edc-7e11-4008-9c1b-41604ad74178" providerId="ADAL" clId="{3BA5FF05-0BB1-4C39-9E33-964184DC786D}" dt="2019-05-23T07:56:19.049" v="979"/>
        <pc:sldMkLst>
          <pc:docMk/>
          <pc:sldMk cId="3024732729" sldId="264"/>
        </pc:sldMkLst>
        <pc:spChg chg="add mod">
          <ac:chgData name="Rosa Miralles" userId="12b96edc-7e11-4008-9c1b-41604ad74178" providerId="ADAL" clId="{3BA5FF05-0BB1-4C39-9E33-964184DC786D}" dt="2019-05-23T07:44:42.260" v="909" actId="1036"/>
          <ac:spMkLst>
            <pc:docMk/>
            <pc:sldMk cId="3024732729" sldId="264"/>
            <ac:spMk id="5" creationId="{50684291-1CE1-4321-BCED-A050D80724A4}"/>
          </ac:spMkLst>
        </pc:spChg>
        <pc:spChg chg="del">
          <ac:chgData name="Rosa Miralles" userId="12b96edc-7e11-4008-9c1b-41604ad74178" providerId="ADAL" clId="{3BA5FF05-0BB1-4C39-9E33-964184DC786D}" dt="2019-05-22T17:31:10.749" v="607" actId="478"/>
          <ac:spMkLst>
            <pc:docMk/>
            <pc:sldMk cId="3024732729" sldId="264"/>
            <ac:spMk id="5" creationId="{BA5DF396-6469-4F62-9DEC-2276F87A156E}"/>
          </ac:spMkLst>
        </pc:spChg>
        <pc:spChg chg="del">
          <ac:chgData name="Rosa Miralles" userId="12b96edc-7e11-4008-9c1b-41604ad74178" providerId="ADAL" clId="{3BA5FF05-0BB1-4C39-9E33-964184DC786D}" dt="2019-05-22T17:31:10.749" v="607" actId="478"/>
          <ac:spMkLst>
            <pc:docMk/>
            <pc:sldMk cId="3024732729" sldId="264"/>
            <ac:spMk id="6" creationId="{5763C6B3-1414-489C-8F4B-C362FB2BC17F}"/>
          </ac:spMkLst>
        </pc:spChg>
        <pc:spChg chg="mod">
          <ac:chgData name="Rosa Miralles" userId="12b96edc-7e11-4008-9c1b-41604ad74178" providerId="ADAL" clId="{3BA5FF05-0BB1-4C39-9E33-964184DC786D}" dt="2019-05-23T07:44:34.002" v="852" actId="1036"/>
          <ac:spMkLst>
            <pc:docMk/>
            <pc:sldMk cId="3024732729" sldId="264"/>
            <ac:spMk id="9" creationId="{A242491F-876F-4EC9-9FCA-4F16E75C6CC0}"/>
          </ac:spMkLst>
        </pc:spChg>
        <pc:picChg chg="add mod">
          <ac:chgData name="Rosa Miralles" userId="12b96edc-7e11-4008-9c1b-41604ad74178" providerId="ADAL" clId="{3BA5FF05-0BB1-4C39-9E33-964184DC786D}" dt="2019-05-23T07:44:42.260" v="909" actId="1036"/>
          <ac:picMkLst>
            <pc:docMk/>
            <pc:sldMk cId="3024732729" sldId="264"/>
            <ac:picMk id="6" creationId="{2A6DF49C-B100-4349-A8CD-60A7968BF963}"/>
          </ac:picMkLst>
        </pc:picChg>
        <pc:picChg chg="del">
          <ac:chgData name="Rosa Miralles" userId="12b96edc-7e11-4008-9c1b-41604ad74178" providerId="ADAL" clId="{3BA5FF05-0BB1-4C39-9E33-964184DC786D}" dt="2019-05-22T17:31:10.749" v="607" actId="478"/>
          <ac:picMkLst>
            <pc:docMk/>
            <pc:sldMk cId="3024732729" sldId="264"/>
            <ac:picMk id="7" creationId="{1111A604-F3D2-4F94-86FF-0C149B81D251}"/>
          </ac:picMkLst>
        </pc:picChg>
        <pc:picChg chg="del">
          <ac:chgData name="Rosa Miralles" userId="12b96edc-7e11-4008-9c1b-41604ad74178" providerId="ADAL" clId="{3BA5FF05-0BB1-4C39-9E33-964184DC786D}" dt="2019-05-22T17:31:12.605" v="609" actId="478"/>
          <ac:picMkLst>
            <pc:docMk/>
            <pc:sldMk cId="3024732729" sldId="264"/>
            <ac:picMk id="8" creationId="{B72FBBC5-7DA2-4800-A383-96F662BC639C}"/>
          </ac:picMkLst>
        </pc:picChg>
      </pc:sldChg>
      <pc:sldMasterChg chg="addSp modSp delSldLayout modSldLayout">
        <pc:chgData name="Rosa Miralles" userId="12b96edc-7e11-4008-9c1b-41604ad74178" providerId="ADAL" clId="{3BA5FF05-0BB1-4C39-9E33-964184DC786D}" dt="2019-05-22T16:59:36.652" v="90" actId="478"/>
        <pc:sldMasterMkLst>
          <pc:docMk/>
          <pc:sldMasterMk cId="776902277" sldId="2147483660"/>
        </pc:sldMasterMkLst>
        <pc:picChg chg="add mod">
          <ac:chgData name="Rosa Miralles" userId="12b96edc-7e11-4008-9c1b-41604ad74178" providerId="ADAL" clId="{3BA5FF05-0BB1-4C39-9E33-964184DC786D}" dt="2019-05-22T16:58:54.557" v="87" actId="555"/>
          <ac:picMkLst>
            <pc:docMk/>
            <pc:sldMasterMk cId="776902277" sldId="2147483660"/>
            <ac:picMk id="9" creationId="{D138B844-68EE-44CA-812C-9AD8F206BACE}"/>
          </ac:picMkLst>
        </pc:picChg>
        <pc:picChg chg="mod">
          <ac:chgData name="Rosa Miralles" userId="12b96edc-7e11-4008-9c1b-41604ad74178" providerId="ADAL" clId="{3BA5FF05-0BB1-4C39-9E33-964184DC786D}" dt="2019-05-22T16:58:54.557" v="87" actId="555"/>
          <ac:picMkLst>
            <pc:docMk/>
            <pc:sldMasterMk cId="776902277" sldId="2147483660"/>
            <ac:picMk id="17" creationId="{00AA66C0-A1AE-424B-984C-01AB7ADA24BD}"/>
          </ac:picMkLst>
        </pc:picChg>
        <pc:sldLayoutChg chg="addSp delSp">
          <pc:chgData name="Rosa Miralles" userId="12b96edc-7e11-4008-9c1b-41604ad74178" providerId="ADAL" clId="{3BA5FF05-0BB1-4C39-9E33-964184DC786D}" dt="2019-05-22T16:59:36.652" v="90" actId="478"/>
          <pc:sldLayoutMkLst>
            <pc:docMk/>
            <pc:sldMasterMk cId="776902277" sldId="2147483660"/>
            <pc:sldLayoutMk cId="662790905" sldId="2147483662"/>
          </pc:sldLayoutMkLst>
          <pc:spChg chg="del">
            <ac:chgData name="Rosa Miralles" userId="12b96edc-7e11-4008-9c1b-41604ad74178" providerId="ADAL" clId="{3BA5FF05-0BB1-4C39-9E33-964184DC786D}" dt="2019-05-22T16:57:46.514" v="71" actId="478"/>
            <ac:spMkLst>
              <pc:docMk/>
              <pc:sldMasterMk cId="776902277" sldId="2147483660"/>
              <pc:sldLayoutMk cId="662790905" sldId="2147483662"/>
              <ac:spMk id="2" creationId="{00000000-0000-0000-0000-000000000000}"/>
            </ac:spMkLst>
          </pc:spChg>
          <pc:spChg chg="del">
            <ac:chgData name="Rosa Miralles" userId="12b96edc-7e11-4008-9c1b-41604ad74178" providerId="ADAL" clId="{3BA5FF05-0BB1-4C39-9E33-964184DC786D}" dt="2019-05-22T16:57:47.505" v="72" actId="478"/>
            <ac:spMkLst>
              <pc:docMk/>
              <pc:sldMasterMk cId="776902277" sldId="2147483660"/>
              <pc:sldLayoutMk cId="662790905" sldId="2147483662"/>
              <ac:spMk id="3" creationId="{00000000-0000-0000-0000-000000000000}"/>
            </ac:spMkLst>
          </pc:spChg>
          <pc:spChg chg="del">
            <ac:chgData name="Rosa Miralles" userId="12b96edc-7e11-4008-9c1b-41604ad74178" providerId="ADAL" clId="{3BA5FF05-0BB1-4C39-9E33-964184DC786D}" dt="2019-05-22T16:57:49.521" v="73" actId="478"/>
            <ac:spMkLst>
              <pc:docMk/>
              <pc:sldMasterMk cId="776902277" sldId="2147483660"/>
              <pc:sldLayoutMk cId="662790905" sldId="2147483662"/>
              <ac:spMk id="4" creationId="{00000000-0000-0000-0000-000000000000}"/>
            </ac:spMkLst>
          </pc:spChg>
          <pc:spChg chg="del">
            <ac:chgData name="Rosa Miralles" userId="12b96edc-7e11-4008-9c1b-41604ad74178" providerId="ADAL" clId="{3BA5FF05-0BB1-4C39-9E33-964184DC786D}" dt="2019-05-22T16:57:51.716" v="74" actId="478"/>
            <ac:spMkLst>
              <pc:docMk/>
              <pc:sldMasterMk cId="776902277" sldId="2147483660"/>
              <pc:sldLayoutMk cId="662790905" sldId="2147483662"/>
              <ac:spMk id="5" creationId="{00000000-0000-0000-0000-000000000000}"/>
            </ac:spMkLst>
          </pc:spChg>
          <pc:spChg chg="del">
            <ac:chgData name="Rosa Miralles" userId="12b96edc-7e11-4008-9c1b-41604ad74178" providerId="ADAL" clId="{3BA5FF05-0BB1-4C39-9E33-964184DC786D}" dt="2019-05-22T16:57:54.651" v="75" actId="478"/>
            <ac:spMkLst>
              <pc:docMk/>
              <pc:sldMasterMk cId="776902277" sldId="2147483660"/>
              <pc:sldLayoutMk cId="662790905" sldId="2147483662"/>
              <ac:spMk id="6" creationId="{00000000-0000-0000-0000-000000000000}"/>
            </ac:spMkLst>
          </pc:spChg>
          <pc:picChg chg="add del">
            <ac:chgData name="Rosa Miralles" userId="12b96edc-7e11-4008-9c1b-41604ad74178" providerId="ADAL" clId="{3BA5FF05-0BB1-4C39-9E33-964184DC786D}" dt="2019-05-22T16:59:36.652" v="90" actId="478"/>
            <ac:picMkLst>
              <pc:docMk/>
              <pc:sldMasterMk cId="776902277" sldId="2147483660"/>
              <pc:sldLayoutMk cId="662790905" sldId="2147483662"/>
              <ac:picMk id="7" creationId="{46FF557B-348B-43D7-A733-53AEBD382C1F}"/>
            </ac:picMkLst>
          </pc:picChg>
        </pc:sldLayoutChg>
        <pc:sldLayoutChg chg="del">
          <pc:chgData name="Rosa Miralles" userId="12b96edc-7e11-4008-9c1b-41604ad74178" providerId="ADAL" clId="{3BA5FF05-0BB1-4C39-9E33-964184DC786D}" dt="2019-05-22T16:58:16.601" v="77" actId="2696"/>
          <pc:sldLayoutMkLst>
            <pc:docMk/>
            <pc:sldMasterMk cId="776902277" sldId="2147483660"/>
            <pc:sldLayoutMk cId="3199619145" sldId="2147483672"/>
          </pc:sldLayoutMkLst>
        </pc:sldLayoutChg>
      </pc:sldMasterChg>
    </pc:docChg>
  </pc:docChgLst>
  <pc:docChgLst>
    <pc:chgData name="Rosa Miralles" userId="12b96edc-7e11-4008-9c1b-41604ad74178" providerId="ADAL" clId="{76804B3C-37EB-4B8D-9828-0CA908C226A8}"/>
    <pc:docChg chg="modSld">
      <pc:chgData name="Rosa Miralles" userId="12b96edc-7e11-4008-9c1b-41604ad74178" providerId="ADAL" clId="{76804B3C-37EB-4B8D-9828-0CA908C226A8}" dt="2019-03-19T17:43:19.357" v="0"/>
      <pc:docMkLst>
        <pc:docMk/>
      </pc:docMkLst>
      <pc:sldChg chg="modCm">
        <pc:chgData name="Rosa Miralles" userId="12b96edc-7e11-4008-9c1b-41604ad74178" providerId="ADAL" clId="{76804B3C-37EB-4B8D-9828-0CA908C226A8}" dt="2019-03-19T17:43:19.357" v="0"/>
        <pc:sldMkLst>
          <pc:docMk/>
          <pc:sldMk cId="1076748081" sldId="259"/>
        </pc:sldMkLst>
      </pc:sldChg>
    </pc:docChg>
  </pc:docChgLst>
  <pc:docChgLst>
    <pc:chgData name="Rosa Miralles" userId="12b96edc-7e11-4008-9c1b-41604ad74178" providerId="ADAL" clId="{C3E640B3-A399-46B8-A182-AE1FF91C3BEC}"/>
    <pc:docChg chg="undo custSel addSld delSld modSld modSection">
      <pc:chgData name="Rosa Miralles" userId="12b96edc-7e11-4008-9c1b-41604ad74178" providerId="ADAL" clId="{C3E640B3-A399-46B8-A182-AE1FF91C3BEC}" dt="2019-03-19T17:40:41.605" v="384" actId="2696"/>
      <pc:docMkLst>
        <pc:docMk/>
      </pc:docMkLst>
      <pc:sldChg chg="addSp delSp modSp">
        <pc:chgData name="Rosa Miralles" userId="12b96edc-7e11-4008-9c1b-41604ad74178" providerId="ADAL" clId="{C3E640B3-A399-46B8-A182-AE1FF91C3BEC}" dt="2019-03-19T17:34:49.934" v="275" actId="1036"/>
        <pc:sldMkLst>
          <pc:docMk/>
          <pc:sldMk cId="3341726589" sldId="258"/>
        </pc:sldMkLst>
        <pc:spChg chg="add del mod">
          <ac:chgData name="Rosa Miralles" userId="12b96edc-7e11-4008-9c1b-41604ad74178" providerId="ADAL" clId="{C3E640B3-A399-46B8-A182-AE1FF91C3BEC}" dt="2019-03-19T17:33:18.404" v="161" actId="478"/>
          <ac:spMkLst>
            <pc:docMk/>
            <pc:sldMk cId="3341726589" sldId="258"/>
            <ac:spMk id="2" creationId="{1E11C9BE-D771-4048-825D-437D9D7315E5}"/>
          </ac:spMkLst>
        </pc:spChg>
        <pc:spChg chg="mod">
          <ac:chgData name="Rosa Miralles" userId="12b96edc-7e11-4008-9c1b-41604ad74178" providerId="ADAL" clId="{C3E640B3-A399-46B8-A182-AE1FF91C3BEC}" dt="2019-03-19T17:34:49.934" v="275" actId="1036"/>
          <ac:spMkLst>
            <pc:docMk/>
            <pc:sldMk cId="3341726589" sldId="258"/>
            <ac:spMk id="5" creationId="{BBE38510-26D0-4F0B-8922-13CBF380EA13}"/>
          </ac:spMkLst>
        </pc:spChg>
        <pc:spChg chg="del mod">
          <ac:chgData name="Rosa Miralles" userId="12b96edc-7e11-4008-9c1b-41604ad74178" providerId="ADAL" clId="{C3E640B3-A399-46B8-A182-AE1FF91C3BEC}" dt="2019-03-19T17:33:36.045" v="166" actId="478"/>
          <ac:spMkLst>
            <pc:docMk/>
            <pc:sldMk cId="3341726589" sldId="258"/>
            <ac:spMk id="6" creationId="{344B75ED-40B9-40A1-BE7F-B731E99A6BF4}"/>
          </ac:spMkLst>
        </pc:spChg>
      </pc:sldChg>
      <pc:sldChg chg="addSp modSp addCm modCm">
        <pc:chgData name="Rosa Miralles" userId="12b96edc-7e11-4008-9c1b-41604ad74178" providerId="ADAL" clId="{C3E640B3-A399-46B8-A182-AE1FF91C3BEC}" dt="2019-03-19T17:36:25.716" v="302"/>
        <pc:sldMkLst>
          <pc:docMk/>
          <pc:sldMk cId="1076748081" sldId="259"/>
        </pc:sldMkLst>
        <pc:spChg chg="add">
          <ac:chgData name="Rosa Miralles" userId="12b96edc-7e11-4008-9c1b-41604ad74178" providerId="ADAL" clId="{C3E640B3-A399-46B8-A182-AE1FF91C3BEC}" dt="2019-03-19T17:35:23.810" v="299"/>
          <ac:spMkLst>
            <pc:docMk/>
            <pc:sldMk cId="1076748081" sldId="259"/>
            <ac:spMk id="3" creationId="{5543F1F9-F866-4A5A-992F-EDB9342AEE5C}"/>
          </ac:spMkLst>
        </pc:spChg>
        <pc:spChg chg="mod">
          <ac:chgData name="Rosa Miralles" userId="12b96edc-7e11-4008-9c1b-41604ad74178" providerId="ADAL" clId="{C3E640B3-A399-46B8-A182-AE1FF91C3BEC}" dt="2019-03-19T17:35:12.434" v="298" actId="20577"/>
          <ac:spMkLst>
            <pc:docMk/>
            <pc:sldMk cId="1076748081" sldId="259"/>
            <ac:spMk id="4" creationId="{284665AD-4F47-4A3F-A470-29FA121BD9FC}"/>
          </ac:spMkLst>
        </pc:spChg>
      </pc:sldChg>
      <pc:sldChg chg="addSp modSp addCm modCm">
        <pc:chgData name="Rosa Miralles" userId="12b96edc-7e11-4008-9c1b-41604ad74178" providerId="ADAL" clId="{C3E640B3-A399-46B8-A182-AE1FF91C3BEC}" dt="2019-03-19T17:38:24.091" v="325"/>
        <pc:sldMkLst>
          <pc:docMk/>
          <pc:sldMk cId="3686295611" sldId="260"/>
        </pc:sldMkLst>
        <pc:spChg chg="add">
          <ac:chgData name="Rosa Miralles" userId="12b96edc-7e11-4008-9c1b-41604ad74178" providerId="ADAL" clId="{C3E640B3-A399-46B8-A182-AE1FF91C3BEC}" dt="2019-03-19T17:35:25.254" v="300"/>
          <ac:spMkLst>
            <pc:docMk/>
            <pc:sldMk cId="3686295611" sldId="260"/>
            <ac:spMk id="3" creationId="{A44FE8F4-C84F-44C8-A3CA-A24E65B7C132}"/>
          </ac:spMkLst>
        </pc:spChg>
        <pc:spChg chg="mod">
          <ac:chgData name="Rosa Miralles" userId="12b96edc-7e11-4008-9c1b-41604ad74178" providerId="ADAL" clId="{C3E640B3-A399-46B8-A182-AE1FF91C3BEC}" dt="2019-03-19T17:36:34.597" v="323" actId="20577"/>
          <ac:spMkLst>
            <pc:docMk/>
            <pc:sldMk cId="3686295611" sldId="260"/>
            <ac:spMk id="4" creationId="{284665AD-4F47-4A3F-A470-29FA121BD9FC}"/>
          </ac:spMkLst>
        </pc:spChg>
      </pc:sldChg>
      <pc:sldChg chg="addSp modSp addCm modCm">
        <pc:chgData name="Rosa Miralles" userId="12b96edc-7e11-4008-9c1b-41604ad74178" providerId="ADAL" clId="{C3E640B3-A399-46B8-A182-AE1FF91C3BEC}" dt="2019-03-19T17:40:35.075" v="378"/>
        <pc:sldMkLst>
          <pc:docMk/>
          <pc:sldMk cId="2509737171" sldId="261"/>
        </pc:sldMkLst>
        <pc:spChg chg="add">
          <ac:chgData name="Rosa Miralles" userId="12b96edc-7e11-4008-9c1b-41604ad74178" providerId="ADAL" clId="{C3E640B3-A399-46B8-A182-AE1FF91C3BEC}" dt="2019-03-19T17:40:35.075" v="378"/>
          <ac:spMkLst>
            <pc:docMk/>
            <pc:sldMk cId="2509737171" sldId="261"/>
            <ac:spMk id="3" creationId="{B1E0FBF2-6EA7-4683-8423-C99AE4308C0E}"/>
          </ac:spMkLst>
        </pc:spChg>
        <pc:spChg chg="mod">
          <ac:chgData name="Rosa Miralles" userId="12b96edc-7e11-4008-9c1b-41604ad74178" providerId="ADAL" clId="{C3E640B3-A399-46B8-A182-AE1FF91C3BEC}" dt="2019-03-19T17:39:08.388" v="373" actId="20577"/>
          <ac:spMkLst>
            <pc:docMk/>
            <pc:sldMk cId="2509737171" sldId="261"/>
            <ac:spMk id="4" creationId="{284665AD-4F47-4A3F-A470-29FA121BD9F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3FFBF-C578-4ED5-B91B-4779E775C1A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424AFA-F90C-41FF-A18A-EAEF766122ED}">
      <dgm:prSet phldrT="[Text]"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Network wide training</a:t>
          </a:r>
        </a:p>
      </dgm:t>
    </dgm:pt>
    <dgm:pt modelId="{EF66271E-ECDD-4E03-BA62-ED297606A9F1}" type="parTrans" cxnId="{5AEB8297-3AEE-48FF-9D7A-D4B0C848CE53}">
      <dgm:prSet/>
      <dgm:spPr/>
      <dgm:t>
        <a:bodyPr/>
        <a:lstStyle/>
        <a:p>
          <a:endParaRPr lang="en-US"/>
        </a:p>
      </dgm:t>
    </dgm:pt>
    <dgm:pt modelId="{C916F4BD-0C82-472E-9CB5-BBA2A0D22294}" type="sibTrans" cxnId="{5AEB8297-3AEE-48FF-9D7A-D4B0C848CE53}">
      <dgm:prSet/>
      <dgm:spPr/>
      <dgm:t>
        <a:bodyPr/>
        <a:lstStyle/>
        <a:p>
          <a:endParaRPr lang="en-US"/>
        </a:p>
      </dgm:t>
    </dgm:pt>
    <dgm:pt modelId="{151AB514-3E13-4F6F-91D5-D1FB798751AB}">
      <dgm:prSet phldrT="[Text]"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TAU</a:t>
          </a:r>
        </a:p>
        <a:p>
          <a:r>
            <a:rPr lang="en-US" sz="1600" dirty="0">
              <a:solidFill>
                <a:schemeClr val="tx1"/>
              </a:solidFill>
            </a:rPr>
            <a:t>M30</a:t>
          </a:r>
        </a:p>
      </dgm:t>
    </dgm:pt>
    <dgm:pt modelId="{A0CEB6EF-70DA-4556-B6BD-052856AC0E37}" type="parTrans" cxnId="{6BD3F73F-D213-46AE-96B0-2B9B6AF2F80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C9A3CBC-8FF0-4570-89EA-E7F0542BB8B0}" type="sibTrans" cxnId="{6BD3F73F-D213-46AE-96B0-2B9B6AF2F80A}">
      <dgm:prSet/>
      <dgm:spPr/>
      <dgm:t>
        <a:bodyPr/>
        <a:lstStyle/>
        <a:p>
          <a:endParaRPr lang="en-US"/>
        </a:p>
      </dgm:t>
    </dgm:pt>
    <dgm:pt modelId="{9C75089E-F675-43D2-98A7-6E5E1D448BFF}">
      <dgm:prSet phldrT="[Text]"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IBEC</a:t>
          </a:r>
        </a:p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M36</a:t>
          </a:r>
        </a:p>
      </dgm:t>
    </dgm:pt>
    <dgm:pt modelId="{26A823D2-83D8-40E4-BE58-412725A31C74}" type="parTrans" cxnId="{5C0E7A38-6448-4FF6-9B0C-2C536DD88F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BA7C47F-398B-45D2-A566-549C064F5C95}" type="sibTrans" cxnId="{5C0E7A38-6448-4FF6-9B0C-2C536DD88F2F}">
      <dgm:prSet/>
      <dgm:spPr/>
      <dgm:t>
        <a:bodyPr/>
        <a:lstStyle/>
        <a:p>
          <a:endParaRPr lang="en-US"/>
        </a:p>
      </dgm:t>
    </dgm:pt>
    <dgm:pt modelId="{C17D8E82-BEF7-4950-8213-4B53E5A93356}">
      <dgm:prSet phldrT="[Text]"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TUE</a:t>
          </a:r>
        </a:p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25-29</a:t>
          </a:r>
          <a:r>
            <a:rPr lang="en-US" sz="16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/05/19</a:t>
          </a:r>
        </a:p>
      </dgm:t>
    </dgm:pt>
    <dgm:pt modelId="{11B439FE-6AAB-4A7F-B89E-B64F5D235F24}" type="sibTrans" cxnId="{1C99B89D-59BB-40BB-9D79-09B7A61EDF45}">
      <dgm:prSet/>
      <dgm:spPr/>
      <dgm:t>
        <a:bodyPr/>
        <a:lstStyle/>
        <a:p>
          <a:endParaRPr lang="en-US"/>
        </a:p>
      </dgm:t>
    </dgm:pt>
    <dgm:pt modelId="{5FAE4E59-B147-4C66-A12D-3A08930D148C}" type="parTrans" cxnId="{1C99B89D-59BB-40BB-9D79-09B7A61EDF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22D924-2463-45E3-AB97-9E953621300A}">
      <dgm:prSet phldrT="[Text]"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UoE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M24</a:t>
          </a:r>
        </a:p>
      </dgm:t>
    </dgm:pt>
    <dgm:pt modelId="{ACE34D16-9DDE-42D3-BF00-C43F67CF38BE}" type="parTrans" cxnId="{19DAF980-690A-4D26-B617-037B9478EC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FD889B1-9804-4132-A0E1-EEF733A389E3}" type="sibTrans" cxnId="{19DAF980-690A-4D26-B617-037B9478EC2F}">
      <dgm:prSet/>
      <dgm:spPr/>
      <dgm:t>
        <a:bodyPr/>
        <a:lstStyle/>
        <a:p>
          <a:endParaRPr lang="en-US"/>
        </a:p>
      </dgm:t>
    </dgm:pt>
    <dgm:pt modelId="{11C76679-7E2C-4599-A66F-1C7B129CEE48}">
      <dgm:prSet phldrT="[Text]" custT="1"/>
      <dgm:spPr>
        <a:solidFill>
          <a:schemeClr val="bg1"/>
        </a:solidFill>
        <a:ln w="158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Basel</a:t>
          </a:r>
        </a:p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23-27</a:t>
          </a:r>
          <a:r>
            <a:rPr lang="en-US" sz="16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/09/19 </a:t>
          </a:r>
        </a:p>
      </dgm:t>
    </dgm:pt>
    <dgm:pt modelId="{BFAEF21A-4133-46F2-BF77-558FBB126131}" type="parTrans" cxnId="{6FFFE0A0-7D78-4D94-8C4E-8327A5BF061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1FCCB5F-6535-4D45-8FB3-6D6F7C00536C}" type="sibTrans" cxnId="{6FFFE0A0-7D78-4D94-8C4E-8327A5BF0616}">
      <dgm:prSet/>
      <dgm:spPr/>
      <dgm:t>
        <a:bodyPr/>
        <a:lstStyle/>
        <a:p>
          <a:endParaRPr lang="en-US"/>
        </a:p>
      </dgm:t>
    </dgm:pt>
    <dgm:pt modelId="{C0D017A6-A3A2-4C2C-AE0E-09B18F9812BA}" type="pres">
      <dgm:prSet presAssocID="{3E53FFBF-C578-4ED5-B91B-4779E775C1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2B9D40-B574-4324-94A4-46CDC3F3102E}" type="pres">
      <dgm:prSet presAssocID="{B1424AFA-F90C-41FF-A18A-EAEF766122ED}" presName="hierRoot1" presStyleCnt="0">
        <dgm:presLayoutVars>
          <dgm:hierBranch val="init"/>
        </dgm:presLayoutVars>
      </dgm:prSet>
      <dgm:spPr/>
    </dgm:pt>
    <dgm:pt modelId="{275AE875-314E-439A-B0F1-B8C3720196A1}" type="pres">
      <dgm:prSet presAssocID="{B1424AFA-F90C-41FF-A18A-EAEF766122ED}" presName="rootComposite1" presStyleCnt="0"/>
      <dgm:spPr/>
    </dgm:pt>
    <dgm:pt modelId="{D5EB9C04-0631-4571-AA0F-9804F36EEC93}" type="pres">
      <dgm:prSet presAssocID="{B1424AFA-F90C-41FF-A18A-EAEF766122ED}" presName="rootText1" presStyleLbl="node0" presStyleIdx="0" presStyleCnt="1" custScaleX="174444" custLinFactNeighborX="-1958" custLinFactNeighborY="-97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D18EF6-A5CA-413A-800F-9C6C88C8FE68}" type="pres">
      <dgm:prSet presAssocID="{B1424AFA-F90C-41FF-A18A-EAEF766122E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883EBE4-8F7A-497D-BC96-07E98CB05638}" type="pres">
      <dgm:prSet presAssocID="{B1424AFA-F90C-41FF-A18A-EAEF766122ED}" presName="hierChild2" presStyleCnt="0"/>
      <dgm:spPr/>
    </dgm:pt>
    <dgm:pt modelId="{3A5F8791-56E8-4CCA-B0B8-B0DB4FBEA463}" type="pres">
      <dgm:prSet presAssocID="{5FAE4E59-B147-4C66-A12D-3A08930D148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0D498376-E034-46F0-8BD7-F721F3EC880B}" type="pres">
      <dgm:prSet presAssocID="{C17D8E82-BEF7-4950-8213-4B53E5A93356}" presName="hierRoot2" presStyleCnt="0">
        <dgm:presLayoutVars>
          <dgm:hierBranch val="init"/>
        </dgm:presLayoutVars>
      </dgm:prSet>
      <dgm:spPr/>
    </dgm:pt>
    <dgm:pt modelId="{1AB1345D-0338-46F7-99BE-794CB0BB6D00}" type="pres">
      <dgm:prSet presAssocID="{C17D8E82-BEF7-4950-8213-4B53E5A93356}" presName="rootComposite" presStyleCnt="0"/>
      <dgm:spPr/>
    </dgm:pt>
    <dgm:pt modelId="{A9BBB27B-BB9A-4F44-9291-B46ADC30A929}" type="pres">
      <dgm:prSet presAssocID="{C17D8E82-BEF7-4950-8213-4B53E5A93356}" presName="rootText" presStyleLbl="node2" presStyleIdx="0" presStyleCnt="5" custLinFactNeighborX="-50" custLinFactNeighborY="-65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AF1D81-F223-41FA-94E7-0386034E4DB0}" type="pres">
      <dgm:prSet presAssocID="{C17D8E82-BEF7-4950-8213-4B53E5A93356}" presName="rootConnector" presStyleLbl="node2" presStyleIdx="0" presStyleCnt="5"/>
      <dgm:spPr/>
      <dgm:t>
        <a:bodyPr/>
        <a:lstStyle/>
        <a:p>
          <a:endParaRPr lang="en-US"/>
        </a:p>
      </dgm:t>
    </dgm:pt>
    <dgm:pt modelId="{AE2F74B4-C31D-4F4A-AE84-AA7C063F1D20}" type="pres">
      <dgm:prSet presAssocID="{C17D8E82-BEF7-4950-8213-4B53E5A93356}" presName="hierChild4" presStyleCnt="0"/>
      <dgm:spPr/>
    </dgm:pt>
    <dgm:pt modelId="{5663BA88-A5AB-4857-8548-07B7B45B1358}" type="pres">
      <dgm:prSet presAssocID="{C17D8E82-BEF7-4950-8213-4B53E5A93356}" presName="hierChild5" presStyleCnt="0"/>
      <dgm:spPr/>
    </dgm:pt>
    <dgm:pt modelId="{91951506-7CB5-4543-A1B8-96C38235F3C7}" type="pres">
      <dgm:prSet presAssocID="{BFAEF21A-4133-46F2-BF77-558FBB126131}" presName="Name37" presStyleLbl="parChTrans1D2" presStyleIdx="1" presStyleCnt="5"/>
      <dgm:spPr/>
      <dgm:t>
        <a:bodyPr/>
        <a:lstStyle/>
        <a:p>
          <a:endParaRPr lang="en-US"/>
        </a:p>
      </dgm:t>
    </dgm:pt>
    <dgm:pt modelId="{37E1D528-7C99-419A-AA6A-605D2F29C03E}" type="pres">
      <dgm:prSet presAssocID="{11C76679-7E2C-4599-A66F-1C7B129CEE48}" presName="hierRoot2" presStyleCnt="0">
        <dgm:presLayoutVars>
          <dgm:hierBranch val="init"/>
        </dgm:presLayoutVars>
      </dgm:prSet>
      <dgm:spPr/>
    </dgm:pt>
    <dgm:pt modelId="{2637795D-7997-47B6-A955-1A0ED405D518}" type="pres">
      <dgm:prSet presAssocID="{11C76679-7E2C-4599-A66F-1C7B129CEE48}" presName="rootComposite" presStyleCnt="0"/>
      <dgm:spPr/>
    </dgm:pt>
    <dgm:pt modelId="{982B52D2-72C0-47AF-BD97-408589E1E112}" type="pres">
      <dgm:prSet presAssocID="{11C76679-7E2C-4599-A66F-1C7B129CEE48}" presName="rootText" presStyleLbl="node2" presStyleIdx="1" presStyleCnt="5" custLinFactNeighborX="-5774" custLinFactNeighborY="-65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714C99-67AB-4F60-A2BB-86380FBA0D8D}" type="pres">
      <dgm:prSet presAssocID="{11C76679-7E2C-4599-A66F-1C7B129CEE48}" presName="rootConnector" presStyleLbl="node2" presStyleIdx="1" presStyleCnt="5"/>
      <dgm:spPr/>
      <dgm:t>
        <a:bodyPr/>
        <a:lstStyle/>
        <a:p>
          <a:endParaRPr lang="en-US"/>
        </a:p>
      </dgm:t>
    </dgm:pt>
    <dgm:pt modelId="{65084ABD-AA2E-4E7C-9059-A2CA61FFD596}" type="pres">
      <dgm:prSet presAssocID="{11C76679-7E2C-4599-A66F-1C7B129CEE48}" presName="hierChild4" presStyleCnt="0"/>
      <dgm:spPr/>
    </dgm:pt>
    <dgm:pt modelId="{257CA403-5BDD-45AB-AD95-C8A314F478DA}" type="pres">
      <dgm:prSet presAssocID="{11C76679-7E2C-4599-A66F-1C7B129CEE48}" presName="hierChild5" presStyleCnt="0"/>
      <dgm:spPr/>
    </dgm:pt>
    <dgm:pt modelId="{285932FC-758F-4B7A-874F-A53EA487A539}" type="pres">
      <dgm:prSet presAssocID="{ACE34D16-9DDE-42D3-BF00-C43F67CF38B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A88D2108-F1B4-4B48-B6C4-66EF54A23A2F}" type="pres">
      <dgm:prSet presAssocID="{F722D924-2463-45E3-AB97-9E953621300A}" presName="hierRoot2" presStyleCnt="0">
        <dgm:presLayoutVars>
          <dgm:hierBranch val="init"/>
        </dgm:presLayoutVars>
      </dgm:prSet>
      <dgm:spPr/>
    </dgm:pt>
    <dgm:pt modelId="{785DF67F-A755-468E-9852-E0A176F91777}" type="pres">
      <dgm:prSet presAssocID="{F722D924-2463-45E3-AB97-9E953621300A}" presName="rootComposite" presStyleCnt="0"/>
      <dgm:spPr/>
    </dgm:pt>
    <dgm:pt modelId="{14275281-DA30-4234-AA05-9A309BB974DE}" type="pres">
      <dgm:prSet presAssocID="{F722D924-2463-45E3-AB97-9E953621300A}" presName="rootText" presStyleLbl="node2" presStyleIdx="2" presStyleCnt="5" custLinFactNeighborX="-1908" custLinFactNeighborY="-65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D07140-C052-421C-B373-0ADE0CD3A707}" type="pres">
      <dgm:prSet presAssocID="{F722D924-2463-45E3-AB97-9E953621300A}" presName="rootConnector" presStyleLbl="node2" presStyleIdx="2" presStyleCnt="5"/>
      <dgm:spPr/>
      <dgm:t>
        <a:bodyPr/>
        <a:lstStyle/>
        <a:p>
          <a:endParaRPr lang="en-US"/>
        </a:p>
      </dgm:t>
    </dgm:pt>
    <dgm:pt modelId="{F200E3E6-EF3A-4064-8232-DCB402EA4523}" type="pres">
      <dgm:prSet presAssocID="{F722D924-2463-45E3-AB97-9E953621300A}" presName="hierChild4" presStyleCnt="0"/>
      <dgm:spPr/>
    </dgm:pt>
    <dgm:pt modelId="{5D37F817-67C2-4D34-810C-A41973B616B7}" type="pres">
      <dgm:prSet presAssocID="{F722D924-2463-45E3-AB97-9E953621300A}" presName="hierChild5" presStyleCnt="0"/>
      <dgm:spPr/>
    </dgm:pt>
    <dgm:pt modelId="{5D8F5F90-E71F-40E3-8F2F-295443D0DA43}" type="pres">
      <dgm:prSet presAssocID="{A0CEB6EF-70DA-4556-B6BD-052856AC0E37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EE00058-934E-4359-9B03-CB87E8C1A763}" type="pres">
      <dgm:prSet presAssocID="{151AB514-3E13-4F6F-91D5-D1FB798751AB}" presName="hierRoot2" presStyleCnt="0">
        <dgm:presLayoutVars>
          <dgm:hierBranch val="init"/>
        </dgm:presLayoutVars>
      </dgm:prSet>
      <dgm:spPr/>
    </dgm:pt>
    <dgm:pt modelId="{1B154857-536F-45C6-BA83-027681F0BA80}" type="pres">
      <dgm:prSet presAssocID="{151AB514-3E13-4F6F-91D5-D1FB798751AB}" presName="rootComposite" presStyleCnt="0"/>
      <dgm:spPr/>
    </dgm:pt>
    <dgm:pt modelId="{7558C068-7604-44BC-8177-75DD0A03695E}" type="pres">
      <dgm:prSet presAssocID="{151AB514-3E13-4F6F-91D5-D1FB798751AB}" presName="rootText" presStyleLbl="node2" presStyleIdx="3" presStyleCnt="5" custLinFactNeighborX="-653" custLinFactNeighborY="-65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20249D-1981-422C-9249-81DB13CC44D2}" type="pres">
      <dgm:prSet presAssocID="{151AB514-3E13-4F6F-91D5-D1FB798751AB}" presName="rootConnector" presStyleLbl="node2" presStyleIdx="3" presStyleCnt="5"/>
      <dgm:spPr/>
      <dgm:t>
        <a:bodyPr/>
        <a:lstStyle/>
        <a:p>
          <a:endParaRPr lang="en-US"/>
        </a:p>
      </dgm:t>
    </dgm:pt>
    <dgm:pt modelId="{01AF1415-54A1-4147-A3BE-235ADEEFAD42}" type="pres">
      <dgm:prSet presAssocID="{151AB514-3E13-4F6F-91D5-D1FB798751AB}" presName="hierChild4" presStyleCnt="0"/>
      <dgm:spPr/>
    </dgm:pt>
    <dgm:pt modelId="{C9BFE3E2-8D86-4F56-8D8B-01E8FD482FFB}" type="pres">
      <dgm:prSet presAssocID="{151AB514-3E13-4F6F-91D5-D1FB798751AB}" presName="hierChild5" presStyleCnt="0"/>
      <dgm:spPr/>
    </dgm:pt>
    <dgm:pt modelId="{45EE31CB-05B9-452E-B2AB-052F0DFAA0BF}" type="pres">
      <dgm:prSet presAssocID="{26A823D2-83D8-40E4-BE58-412725A31C74}" presName="Name37" presStyleLbl="parChTrans1D2" presStyleIdx="4" presStyleCnt="5"/>
      <dgm:spPr/>
      <dgm:t>
        <a:bodyPr/>
        <a:lstStyle/>
        <a:p>
          <a:endParaRPr lang="en-US"/>
        </a:p>
      </dgm:t>
    </dgm:pt>
    <dgm:pt modelId="{0D283EE6-8583-41FA-9E27-582A2C87F2E1}" type="pres">
      <dgm:prSet presAssocID="{9C75089E-F675-43D2-98A7-6E5E1D448BFF}" presName="hierRoot2" presStyleCnt="0">
        <dgm:presLayoutVars>
          <dgm:hierBranch val="init"/>
        </dgm:presLayoutVars>
      </dgm:prSet>
      <dgm:spPr/>
    </dgm:pt>
    <dgm:pt modelId="{6DFDBDA8-E875-4BFB-9C3F-FC22716BF98A}" type="pres">
      <dgm:prSet presAssocID="{9C75089E-F675-43D2-98A7-6E5E1D448BFF}" presName="rootComposite" presStyleCnt="0"/>
      <dgm:spPr/>
    </dgm:pt>
    <dgm:pt modelId="{D09CB3FF-84FB-4CAD-A6B9-6E09E35A9928}" type="pres">
      <dgm:prSet presAssocID="{9C75089E-F675-43D2-98A7-6E5E1D448BFF}" presName="rootText" presStyleLbl="node2" presStyleIdx="4" presStyleCnt="5" custLinFactNeighborX="-12394" custLinFactNeighborY="-65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E2CBF-5201-41FA-A75B-3714D740B7F4}" type="pres">
      <dgm:prSet presAssocID="{9C75089E-F675-43D2-98A7-6E5E1D448BFF}" presName="rootConnector" presStyleLbl="node2" presStyleIdx="4" presStyleCnt="5"/>
      <dgm:spPr/>
      <dgm:t>
        <a:bodyPr/>
        <a:lstStyle/>
        <a:p>
          <a:endParaRPr lang="en-US"/>
        </a:p>
      </dgm:t>
    </dgm:pt>
    <dgm:pt modelId="{9D883850-8438-4601-81CA-3145E662853B}" type="pres">
      <dgm:prSet presAssocID="{9C75089E-F675-43D2-98A7-6E5E1D448BFF}" presName="hierChild4" presStyleCnt="0"/>
      <dgm:spPr/>
    </dgm:pt>
    <dgm:pt modelId="{A86C78F6-811A-439C-A054-845194ED0CD7}" type="pres">
      <dgm:prSet presAssocID="{9C75089E-F675-43D2-98A7-6E5E1D448BFF}" presName="hierChild5" presStyleCnt="0"/>
      <dgm:spPr/>
    </dgm:pt>
    <dgm:pt modelId="{0DD08146-527E-443F-9AF6-EF56E8BE0764}" type="pres">
      <dgm:prSet presAssocID="{B1424AFA-F90C-41FF-A18A-EAEF766122ED}" presName="hierChild3" presStyleCnt="0"/>
      <dgm:spPr/>
    </dgm:pt>
  </dgm:ptLst>
  <dgm:cxnLst>
    <dgm:cxn modelId="{44A11A0C-EB93-417F-8E99-176B02E5BD8B}" type="presOf" srcId="{BFAEF21A-4133-46F2-BF77-558FBB126131}" destId="{91951506-7CB5-4543-A1B8-96C38235F3C7}" srcOrd="0" destOrd="0" presId="urn:microsoft.com/office/officeart/2005/8/layout/orgChart1"/>
    <dgm:cxn modelId="{62BC1A57-3A55-4254-94CB-31B99217F2A8}" type="presOf" srcId="{5FAE4E59-B147-4C66-A12D-3A08930D148C}" destId="{3A5F8791-56E8-4CCA-B0B8-B0DB4FBEA463}" srcOrd="0" destOrd="0" presId="urn:microsoft.com/office/officeart/2005/8/layout/orgChart1"/>
    <dgm:cxn modelId="{5AEB8297-3AEE-48FF-9D7A-D4B0C848CE53}" srcId="{3E53FFBF-C578-4ED5-B91B-4779E775C1AE}" destId="{B1424AFA-F90C-41FF-A18A-EAEF766122ED}" srcOrd="0" destOrd="0" parTransId="{EF66271E-ECDD-4E03-BA62-ED297606A9F1}" sibTransId="{C916F4BD-0C82-472E-9CB5-BBA2A0D22294}"/>
    <dgm:cxn modelId="{205C196F-ACD1-4845-AB30-CDA6EAE78C1B}" type="presOf" srcId="{9C75089E-F675-43D2-98A7-6E5E1D448BFF}" destId="{D35E2CBF-5201-41FA-A75B-3714D740B7F4}" srcOrd="1" destOrd="0" presId="urn:microsoft.com/office/officeart/2005/8/layout/orgChart1"/>
    <dgm:cxn modelId="{1DD69CE5-2B4C-4B6E-9EF5-DF73D337843A}" type="presOf" srcId="{A0CEB6EF-70DA-4556-B6BD-052856AC0E37}" destId="{5D8F5F90-E71F-40E3-8F2F-295443D0DA43}" srcOrd="0" destOrd="0" presId="urn:microsoft.com/office/officeart/2005/8/layout/orgChart1"/>
    <dgm:cxn modelId="{51D035B6-A426-41B9-95C8-BCD0936CCF61}" type="presOf" srcId="{3E53FFBF-C578-4ED5-B91B-4779E775C1AE}" destId="{C0D017A6-A3A2-4C2C-AE0E-09B18F9812BA}" srcOrd="0" destOrd="0" presId="urn:microsoft.com/office/officeart/2005/8/layout/orgChart1"/>
    <dgm:cxn modelId="{372163B8-5F26-4910-BD7A-8C11B8F16053}" type="presOf" srcId="{ACE34D16-9DDE-42D3-BF00-C43F67CF38BE}" destId="{285932FC-758F-4B7A-874F-A53EA487A539}" srcOrd="0" destOrd="0" presId="urn:microsoft.com/office/officeart/2005/8/layout/orgChart1"/>
    <dgm:cxn modelId="{7C16B90D-892B-4D5E-8FCF-1264301AF355}" type="presOf" srcId="{F722D924-2463-45E3-AB97-9E953621300A}" destId="{72D07140-C052-421C-B373-0ADE0CD3A707}" srcOrd="1" destOrd="0" presId="urn:microsoft.com/office/officeart/2005/8/layout/orgChart1"/>
    <dgm:cxn modelId="{19DAF980-690A-4D26-B617-037B9478EC2F}" srcId="{B1424AFA-F90C-41FF-A18A-EAEF766122ED}" destId="{F722D924-2463-45E3-AB97-9E953621300A}" srcOrd="2" destOrd="0" parTransId="{ACE34D16-9DDE-42D3-BF00-C43F67CF38BE}" sibTransId="{AFD889B1-9804-4132-A0E1-EEF733A389E3}"/>
    <dgm:cxn modelId="{01E338D5-AECA-48B5-AADC-191714A844B4}" type="presOf" srcId="{F722D924-2463-45E3-AB97-9E953621300A}" destId="{14275281-DA30-4234-AA05-9A309BB974DE}" srcOrd="0" destOrd="0" presId="urn:microsoft.com/office/officeart/2005/8/layout/orgChart1"/>
    <dgm:cxn modelId="{52C8F062-A046-4003-8B8D-99F7A86902E8}" type="presOf" srcId="{11C76679-7E2C-4599-A66F-1C7B129CEE48}" destId="{8D714C99-67AB-4F60-A2BB-86380FBA0D8D}" srcOrd="1" destOrd="0" presId="urn:microsoft.com/office/officeart/2005/8/layout/orgChart1"/>
    <dgm:cxn modelId="{BAD6BC14-9B6D-4C25-91DF-FF86F3D8FE25}" type="presOf" srcId="{9C75089E-F675-43D2-98A7-6E5E1D448BFF}" destId="{D09CB3FF-84FB-4CAD-A6B9-6E09E35A9928}" srcOrd="0" destOrd="0" presId="urn:microsoft.com/office/officeart/2005/8/layout/orgChart1"/>
    <dgm:cxn modelId="{77AFBEA7-FCFF-4DD7-B5BF-803533666F6A}" type="presOf" srcId="{26A823D2-83D8-40E4-BE58-412725A31C74}" destId="{45EE31CB-05B9-452E-B2AB-052F0DFAA0BF}" srcOrd="0" destOrd="0" presId="urn:microsoft.com/office/officeart/2005/8/layout/orgChart1"/>
    <dgm:cxn modelId="{1C99B89D-59BB-40BB-9D79-09B7A61EDF45}" srcId="{B1424AFA-F90C-41FF-A18A-EAEF766122ED}" destId="{C17D8E82-BEF7-4950-8213-4B53E5A93356}" srcOrd="0" destOrd="0" parTransId="{5FAE4E59-B147-4C66-A12D-3A08930D148C}" sibTransId="{11B439FE-6AAB-4A7F-B89E-B64F5D235F24}"/>
    <dgm:cxn modelId="{6BD3F73F-D213-46AE-96B0-2B9B6AF2F80A}" srcId="{B1424AFA-F90C-41FF-A18A-EAEF766122ED}" destId="{151AB514-3E13-4F6F-91D5-D1FB798751AB}" srcOrd="3" destOrd="0" parTransId="{A0CEB6EF-70DA-4556-B6BD-052856AC0E37}" sibTransId="{DC9A3CBC-8FF0-4570-89EA-E7F0542BB8B0}"/>
    <dgm:cxn modelId="{773322B6-1691-4B99-8C10-ED83E9EAEE86}" type="presOf" srcId="{11C76679-7E2C-4599-A66F-1C7B129CEE48}" destId="{982B52D2-72C0-47AF-BD97-408589E1E112}" srcOrd="0" destOrd="0" presId="urn:microsoft.com/office/officeart/2005/8/layout/orgChart1"/>
    <dgm:cxn modelId="{EC89E420-6BF0-4057-947D-89630F185DAE}" type="presOf" srcId="{151AB514-3E13-4F6F-91D5-D1FB798751AB}" destId="{7558C068-7604-44BC-8177-75DD0A03695E}" srcOrd="0" destOrd="0" presId="urn:microsoft.com/office/officeart/2005/8/layout/orgChart1"/>
    <dgm:cxn modelId="{DA34E395-355F-483F-BB92-785340BB8F18}" type="presOf" srcId="{151AB514-3E13-4F6F-91D5-D1FB798751AB}" destId="{0F20249D-1981-422C-9249-81DB13CC44D2}" srcOrd="1" destOrd="0" presId="urn:microsoft.com/office/officeart/2005/8/layout/orgChart1"/>
    <dgm:cxn modelId="{6FFFE0A0-7D78-4D94-8C4E-8327A5BF0616}" srcId="{B1424AFA-F90C-41FF-A18A-EAEF766122ED}" destId="{11C76679-7E2C-4599-A66F-1C7B129CEE48}" srcOrd="1" destOrd="0" parTransId="{BFAEF21A-4133-46F2-BF77-558FBB126131}" sibTransId="{E1FCCB5F-6535-4D45-8FB3-6D6F7C00536C}"/>
    <dgm:cxn modelId="{56AEB41D-601E-4AAC-A06B-DE4C663ABCC3}" type="presOf" srcId="{B1424AFA-F90C-41FF-A18A-EAEF766122ED}" destId="{84D18EF6-A5CA-413A-800F-9C6C88C8FE68}" srcOrd="1" destOrd="0" presId="urn:microsoft.com/office/officeart/2005/8/layout/orgChart1"/>
    <dgm:cxn modelId="{3611B9EF-34FB-4188-B3C4-6EF86FE1FA50}" type="presOf" srcId="{C17D8E82-BEF7-4950-8213-4B53E5A93356}" destId="{A9BBB27B-BB9A-4F44-9291-B46ADC30A929}" srcOrd="0" destOrd="0" presId="urn:microsoft.com/office/officeart/2005/8/layout/orgChart1"/>
    <dgm:cxn modelId="{ED829D95-6CC6-4EE6-B9DF-0FAACBAE44FB}" type="presOf" srcId="{C17D8E82-BEF7-4950-8213-4B53E5A93356}" destId="{ECAF1D81-F223-41FA-94E7-0386034E4DB0}" srcOrd="1" destOrd="0" presId="urn:microsoft.com/office/officeart/2005/8/layout/orgChart1"/>
    <dgm:cxn modelId="{5C0E7A38-6448-4FF6-9B0C-2C536DD88F2F}" srcId="{B1424AFA-F90C-41FF-A18A-EAEF766122ED}" destId="{9C75089E-F675-43D2-98A7-6E5E1D448BFF}" srcOrd="4" destOrd="0" parTransId="{26A823D2-83D8-40E4-BE58-412725A31C74}" sibTransId="{CBA7C47F-398B-45D2-A566-549C064F5C95}"/>
    <dgm:cxn modelId="{E4C42D35-559B-49D8-946F-6C05C1FB5A4D}" type="presOf" srcId="{B1424AFA-F90C-41FF-A18A-EAEF766122ED}" destId="{D5EB9C04-0631-4571-AA0F-9804F36EEC93}" srcOrd="0" destOrd="0" presId="urn:microsoft.com/office/officeart/2005/8/layout/orgChart1"/>
    <dgm:cxn modelId="{C3289DF9-3D37-480A-A535-1286C11F7B4F}" type="presParOf" srcId="{C0D017A6-A3A2-4C2C-AE0E-09B18F9812BA}" destId="{9D2B9D40-B574-4324-94A4-46CDC3F3102E}" srcOrd="0" destOrd="0" presId="urn:microsoft.com/office/officeart/2005/8/layout/orgChart1"/>
    <dgm:cxn modelId="{8EB6DB1C-01AA-44EA-B252-ED603081FB75}" type="presParOf" srcId="{9D2B9D40-B574-4324-94A4-46CDC3F3102E}" destId="{275AE875-314E-439A-B0F1-B8C3720196A1}" srcOrd="0" destOrd="0" presId="urn:microsoft.com/office/officeart/2005/8/layout/orgChart1"/>
    <dgm:cxn modelId="{22750A35-90D7-4FCD-A1E6-39C53FE81491}" type="presParOf" srcId="{275AE875-314E-439A-B0F1-B8C3720196A1}" destId="{D5EB9C04-0631-4571-AA0F-9804F36EEC93}" srcOrd="0" destOrd="0" presId="urn:microsoft.com/office/officeart/2005/8/layout/orgChart1"/>
    <dgm:cxn modelId="{FD1D3293-DA7E-47FB-8361-7B64D4FC8381}" type="presParOf" srcId="{275AE875-314E-439A-B0F1-B8C3720196A1}" destId="{84D18EF6-A5CA-413A-800F-9C6C88C8FE68}" srcOrd="1" destOrd="0" presId="urn:microsoft.com/office/officeart/2005/8/layout/orgChart1"/>
    <dgm:cxn modelId="{087B89BF-1215-4A75-8CE1-B0790AFD659C}" type="presParOf" srcId="{9D2B9D40-B574-4324-94A4-46CDC3F3102E}" destId="{3883EBE4-8F7A-497D-BC96-07E98CB05638}" srcOrd="1" destOrd="0" presId="urn:microsoft.com/office/officeart/2005/8/layout/orgChart1"/>
    <dgm:cxn modelId="{A92C2FF8-A323-4E78-B250-3A48B623EBA1}" type="presParOf" srcId="{3883EBE4-8F7A-497D-BC96-07E98CB05638}" destId="{3A5F8791-56E8-4CCA-B0B8-B0DB4FBEA463}" srcOrd="0" destOrd="0" presId="urn:microsoft.com/office/officeart/2005/8/layout/orgChart1"/>
    <dgm:cxn modelId="{7C0FB5B0-DDA2-4442-8EA3-8DE913486696}" type="presParOf" srcId="{3883EBE4-8F7A-497D-BC96-07E98CB05638}" destId="{0D498376-E034-46F0-8BD7-F721F3EC880B}" srcOrd="1" destOrd="0" presId="urn:microsoft.com/office/officeart/2005/8/layout/orgChart1"/>
    <dgm:cxn modelId="{D55C2396-3E36-4C95-85A4-4D11C7B0F775}" type="presParOf" srcId="{0D498376-E034-46F0-8BD7-F721F3EC880B}" destId="{1AB1345D-0338-46F7-99BE-794CB0BB6D00}" srcOrd="0" destOrd="0" presId="urn:microsoft.com/office/officeart/2005/8/layout/orgChart1"/>
    <dgm:cxn modelId="{69DEC5F5-1981-4B51-954B-9A6C12285733}" type="presParOf" srcId="{1AB1345D-0338-46F7-99BE-794CB0BB6D00}" destId="{A9BBB27B-BB9A-4F44-9291-B46ADC30A929}" srcOrd="0" destOrd="0" presId="urn:microsoft.com/office/officeart/2005/8/layout/orgChart1"/>
    <dgm:cxn modelId="{30F453A6-D96B-4A78-BB7A-88E9CCAE15B7}" type="presParOf" srcId="{1AB1345D-0338-46F7-99BE-794CB0BB6D00}" destId="{ECAF1D81-F223-41FA-94E7-0386034E4DB0}" srcOrd="1" destOrd="0" presId="urn:microsoft.com/office/officeart/2005/8/layout/orgChart1"/>
    <dgm:cxn modelId="{66E7E830-0093-4508-9379-91FC834DFEA7}" type="presParOf" srcId="{0D498376-E034-46F0-8BD7-F721F3EC880B}" destId="{AE2F74B4-C31D-4F4A-AE84-AA7C063F1D20}" srcOrd="1" destOrd="0" presId="urn:microsoft.com/office/officeart/2005/8/layout/orgChart1"/>
    <dgm:cxn modelId="{8F00AB6D-93B1-4876-B647-860C47AA2872}" type="presParOf" srcId="{0D498376-E034-46F0-8BD7-F721F3EC880B}" destId="{5663BA88-A5AB-4857-8548-07B7B45B1358}" srcOrd="2" destOrd="0" presId="urn:microsoft.com/office/officeart/2005/8/layout/orgChart1"/>
    <dgm:cxn modelId="{D751FA3B-64A7-4DD5-A382-F4C65C759A0A}" type="presParOf" srcId="{3883EBE4-8F7A-497D-BC96-07E98CB05638}" destId="{91951506-7CB5-4543-A1B8-96C38235F3C7}" srcOrd="2" destOrd="0" presId="urn:microsoft.com/office/officeart/2005/8/layout/orgChart1"/>
    <dgm:cxn modelId="{A73BA43A-9D3C-4D41-A88A-83DA489007F4}" type="presParOf" srcId="{3883EBE4-8F7A-497D-BC96-07E98CB05638}" destId="{37E1D528-7C99-419A-AA6A-605D2F29C03E}" srcOrd="3" destOrd="0" presId="urn:microsoft.com/office/officeart/2005/8/layout/orgChart1"/>
    <dgm:cxn modelId="{75B7A768-480C-415B-A292-748C7FA12DF9}" type="presParOf" srcId="{37E1D528-7C99-419A-AA6A-605D2F29C03E}" destId="{2637795D-7997-47B6-A955-1A0ED405D518}" srcOrd="0" destOrd="0" presId="urn:microsoft.com/office/officeart/2005/8/layout/orgChart1"/>
    <dgm:cxn modelId="{640DF529-31A2-4162-9D88-F3B8E04261AD}" type="presParOf" srcId="{2637795D-7997-47B6-A955-1A0ED405D518}" destId="{982B52D2-72C0-47AF-BD97-408589E1E112}" srcOrd="0" destOrd="0" presId="urn:microsoft.com/office/officeart/2005/8/layout/orgChart1"/>
    <dgm:cxn modelId="{9239EBB7-4991-4164-9F9E-839655CCA638}" type="presParOf" srcId="{2637795D-7997-47B6-A955-1A0ED405D518}" destId="{8D714C99-67AB-4F60-A2BB-86380FBA0D8D}" srcOrd="1" destOrd="0" presId="urn:microsoft.com/office/officeart/2005/8/layout/orgChart1"/>
    <dgm:cxn modelId="{1F164B4E-AC6C-4B36-9485-83FEF5C075DB}" type="presParOf" srcId="{37E1D528-7C99-419A-AA6A-605D2F29C03E}" destId="{65084ABD-AA2E-4E7C-9059-A2CA61FFD596}" srcOrd="1" destOrd="0" presId="urn:microsoft.com/office/officeart/2005/8/layout/orgChart1"/>
    <dgm:cxn modelId="{F5956F3C-8D76-487E-A9A1-02E90539C04A}" type="presParOf" srcId="{37E1D528-7C99-419A-AA6A-605D2F29C03E}" destId="{257CA403-5BDD-45AB-AD95-C8A314F478DA}" srcOrd="2" destOrd="0" presId="urn:microsoft.com/office/officeart/2005/8/layout/orgChart1"/>
    <dgm:cxn modelId="{CA3976DD-6C1D-44C7-A0B2-B8C345EB1778}" type="presParOf" srcId="{3883EBE4-8F7A-497D-BC96-07E98CB05638}" destId="{285932FC-758F-4B7A-874F-A53EA487A539}" srcOrd="4" destOrd="0" presId="urn:microsoft.com/office/officeart/2005/8/layout/orgChart1"/>
    <dgm:cxn modelId="{416FBAC8-5AD2-4DF2-9996-19D4994D23B0}" type="presParOf" srcId="{3883EBE4-8F7A-497D-BC96-07E98CB05638}" destId="{A88D2108-F1B4-4B48-B6C4-66EF54A23A2F}" srcOrd="5" destOrd="0" presId="urn:microsoft.com/office/officeart/2005/8/layout/orgChart1"/>
    <dgm:cxn modelId="{D3FFB764-BE35-4F21-9467-ACECCDCF3B13}" type="presParOf" srcId="{A88D2108-F1B4-4B48-B6C4-66EF54A23A2F}" destId="{785DF67F-A755-468E-9852-E0A176F91777}" srcOrd="0" destOrd="0" presId="urn:microsoft.com/office/officeart/2005/8/layout/orgChart1"/>
    <dgm:cxn modelId="{79878F9C-8952-4955-A446-68B82A40E177}" type="presParOf" srcId="{785DF67F-A755-468E-9852-E0A176F91777}" destId="{14275281-DA30-4234-AA05-9A309BB974DE}" srcOrd="0" destOrd="0" presId="urn:microsoft.com/office/officeart/2005/8/layout/orgChart1"/>
    <dgm:cxn modelId="{52D4EDE8-9B69-4F5C-A74E-D34D800EDFA6}" type="presParOf" srcId="{785DF67F-A755-468E-9852-E0A176F91777}" destId="{72D07140-C052-421C-B373-0ADE0CD3A707}" srcOrd="1" destOrd="0" presId="urn:microsoft.com/office/officeart/2005/8/layout/orgChart1"/>
    <dgm:cxn modelId="{11F6130F-2B6F-46A2-B658-9835B473FF07}" type="presParOf" srcId="{A88D2108-F1B4-4B48-B6C4-66EF54A23A2F}" destId="{F200E3E6-EF3A-4064-8232-DCB402EA4523}" srcOrd="1" destOrd="0" presId="urn:microsoft.com/office/officeart/2005/8/layout/orgChart1"/>
    <dgm:cxn modelId="{6C9B6367-54CA-4804-88CC-453CC4F659C1}" type="presParOf" srcId="{A88D2108-F1B4-4B48-B6C4-66EF54A23A2F}" destId="{5D37F817-67C2-4D34-810C-A41973B616B7}" srcOrd="2" destOrd="0" presId="urn:microsoft.com/office/officeart/2005/8/layout/orgChart1"/>
    <dgm:cxn modelId="{4FDEAF68-3A3F-465B-829E-AE13185DBD98}" type="presParOf" srcId="{3883EBE4-8F7A-497D-BC96-07E98CB05638}" destId="{5D8F5F90-E71F-40E3-8F2F-295443D0DA43}" srcOrd="6" destOrd="0" presId="urn:microsoft.com/office/officeart/2005/8/layout/orgChart1"/>
    <dgm:cxn modelId="{DE71D982-D526-4514-91FE-18AE5EEC24D7}" type="presParOf" srcId="{3883EBE4-8F7A-497D-BC96-07E98CB05638}" destId="{8EE00058-934E-4359-9B03-CB87E8C1A763}" srcOrd="7" destOrd="0" presId="urn:microsoft.com/office/officeart/2005/8/layout/orgChart1"/>
    <dgm:cxn modelId="{CB66BF42-31A7-4AF6-B26E-E07F509483BE}" type="presParOf" srcId="{8EE00058-934E-4359-9B03-CB87E8C1A763}" destId="{1B154857-536F-45C6-BA83-027681F0BA80}" srcOrd="0" destOrd="0" presId="urn:microsoft.com/office/officeart/2005/8/layout/orgChart1"/>
    <dgm:cxn modelId="{13DA2AB8-B7AE-48AD-AADC-8C56EA3A7998}" type="presParOf" srcId="{1B154857-536F-45C6-BA83-027681F0BA80}" destId="{7558C068-7604-44BC-8177-75DD0A03695E}" srcOrd="0" destOrd="0" presId="urn:microsoft.com/office/officeart/2005/8/layout/orgChart1"/>
    <dgm:cxn modelId="{E39AD3A4-64F7-4503-87B4-2846AF810B72}" type="presParOf" srcId="{1B154857-536F-45C6-BA83-027681F0BA80}" destId="{0F20249D-1981-422C-9249-81DB13CC44D2}" srcOrd="1" destOrd="0" presId="urn:microsoft.com/office/officeart/2005/8/layout/orgChart1"/>
    <dgm:cxn modelId="{ECB4F2D5-6EE3-4D39-AD6A-790252312C4A}" type="presParOf" srcId="{8EE00058-934E-4359-9B03-CB87E8C1A763}" destId="{01AF1415-54A1-4147-A3BE-235ADEEFAD42}" srcOrd="1" destOrd="0" presId="urn:microsoft.com/office/officeart/2005/8/layout/orgChart1"/>
    <dgm:cxn modelId="{E9E6260A-16B4-4021-9406-E47B3FE583B7}" type="presParOf" srcId="{8EE00058-934E-4359-9B03-CB87E8C1A763}" destId="{C9BFE3E2-8D86-4F56-8D8B-01E8FD482FFB}" srcOrd="2" destOrd="0" presId="urn:microsoft.com/office/officeart/2005/8/layout/orgChart1"/>
    <dgm:cxn modelId="{81350773-D819-40DC-B08C-A513B1DA7569}" type="presParOf" srcId="{3883EBE4-8F7A-497D-BC96-07E98CB05638}" destId="{45EE31CB-05B9-452E-B2AB-052F0DFAA0BF}" srcOrd="8" destOrd="0" presId="urn:microsoft.com/office/officeart/2005/8/layout/orgChart1"/>
    <dgm:cxn modelId="{FF3C58B5-6702-4C07-8F4A-4AA39EAC45E5}" type="presParOf" srcId="{3883EBE4-8F7A-497D-BC96-07E98CB05638}" destId="{0D283EE6-8583-41FA-9E27-582A2C87F2E1}" srcOrd="9" destOrd="0" presId="urn:microsoft.com/office/officeart/2005/8/layout/orgChart1"/>
    <dgm:cxn modelId="{C335104E-D90C-4363-9713-181C006C8CBD}" type="presParOf" srcId="{0D283EE6-8583-41FA-9E27-582A2C87F2E1}" destId="{6DFDBDA8-E875-4BFB-9C3F-FC22716BF98A}" srcOrd="0" destOrd="0" presId="urn:microsoft.com/office/officeart/2005/8/layout/orgChart1"/>
    <dgm:cxn modelId="{FC10EF4D-E542-4B0E-AACC-A19282758197}" type="presParOf" srcId="{6DFDBDA8-E875-4BFB-9C3F-FC22716BF98A}" destId="{D09CB3FF-84FB-4CAD-A6B9-6E09E35A9928}" srcOrd="0" destOrd="0" presId="urn:microsoft.com/office/officeart/2005/8/layout/orgChart1"/>
    <dgm:cxn modelId="{AA126970-E2BE-4A39-8F85-5EE84AFDE9CE}" type="presParOf" srcId="{6DFDBDA8-E875-4BFB-9C3F-FC22716BF98A}" destId="{D35E2CBF-5201-41FA-A75B-3714D740B7F4}" srcOrd="1" destOrd="0" presId="urn:microsoft.com/office/officeart/2005/8/layout/orgChart1"/>
    <dgm:cxn modelId="{969CF8D7-0D24-4855-9404-A26E2CBD926B}" type="presParOf" srcId="{0D283EE6-8583-41FA-9E27-582A2C87F2E1}" destId="{9D883850-8438-4601-81CA-3145E662853B}" srcOrd="1" destOrd="0" presId="urn:microsoft.com/office/officeart/2005/8/layout/orgChart1"/>
    <dgm:cxn modelId="{6B6D924C-5BEE-47BF-8083-19BE5837FA72}" type="presParOf" srcId="{0D283EE6-8583-41FA-9E27-582A2C87F2E1}" destId="{A86C78F6-811A-439C-A054-845194ED0CD7}" srcOrd="2" destOrd="0" presId="urn:microsoft.com/office/officeart/2005/8/layout/orgChart1"/>
    <dgm:cxn modelId="{FC2AE59E-1A20-4A4B-B8E0-570EEE2F36A8}" type="presParOf" srcId="{9D2B9D40-B574-4324-94A4-46CDC3F3102E}" destId="{0DD08146-527E-443F-9AF6-EF56E8BE07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E31CB-05B9-452E-B2AB-052F0DFAA0BF}">
      <dsp:nvSpPr>
        <dsp:cNvPr id="0" name=""/>
        <dsp:cNvSpPr/>
      </dsp:nvSpPr>
      <dsp:spPr>
        <a:xfrm>
          <a:off x="4514800" y="920975"/>
          <a:ext cx="3603910" cy="57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354"/>
              </a:lnTo>
              <a:lnTo>
                <a:pt x="3603910" y="413354"/>
              </a:lnTo>
              <a:lnTo>
                <a:pt x="3603910" y="5767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F5F90-E71F-40E3-8F2F-295443D0DA43}">
      <dsp:nvSpPr>
        <dsp:cNvPr id="0" name=""/>
        <dsp:cNvSpPr/>
      </dsp:nvSpPr>
      <dsp:spPr>
        <a:xfrm>
          <a:off x="4514800" y="920975"/>
          <a:ext cx="1903475" cy="57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354"/>
              </a:lnTo>
              <a:lnTo>
                <a:pt x="1903475" y="413354"/>
              </a:lnTo>
              <a:lnTo>
                <a:pt x="1903475" y="5767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932FC-758F-4B7A-874F-A53EA487A539}">
      <dsp:nvSpPr>
        <dsp:cNvPr id="0" name=""/>
        <dsp:cNvSpPr/>
      </dsp:nvSpPr>
      <dsp:spPr>
        <a:xfrm>
          <a:off x="4469080" y="920975"/>
          <a:ext cx="91440" cy="576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354"/>
              </a:lnTo>
              <a:lnTo>
                <a:pt x="46498" y="413354"/>
              </a:lnTo>
              <a:lnTo>
                <a:pt x="46498" y="5767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1506-7CB5-4543-A1B8-96C38235F3C7}">
      <dsp:nvSpPr>
        <dsp:cNvPr id="0" name=""/>
        <dsp:cNvSpPr/>
      </dsp:nvSpPr>
      <dsp:spPr>
        <a:xfrm>
          <a:off x="2572246" y="920975"/>
          <a:ext cx="1942554" cy="576769"/>
        </a:xfrm>
        <a:custGeom>
          <a:avLst/>
          <a:gdLst/>
          <a:ahLst/>
          <a:cxnLst/>
          <a:rect l="0" t="0" r="0" b="0"/>
          <a:pathLst>
            <a:path>
              <a:moveTo>
                <a:pt x="1942554" y="0"/>
              </a:moveTo>
              <a:lnTo>
                <a:pt x="1942554" y="413354"/>
              </a:lnTo>
              <a:lnTo>
                <a:pt x="0" y="413354"/>
              </a:lnTo>
              <a:lnTo>
                <a:pt x="0" y="5767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F8791-56E8-4CCA-B0B8-B0DB4FBEA463}">
      <dsp:nvSpPr>
        <dsp:cNvPr id="0" name=""/>
        <dsp:cNvSpPr/>
      </dsp:nvSpPr>
      <dsp:spPr>
        <a:xfrm>
          <a:off x="778167" y="920975"/>
          <a:ext cx="3736633" cy="576769"/>
        </a:xfrm>
        <a:custGeom>
          <a:avLst/>
          <a:gdLst/>
          <a:ahLst/>
          <a:cxnLst/>
          <a:rect l="0" t="0" r="0" b="0"/>
          <a:pathLst>
            <a:path>
              <a:moveTo>
                <a:pt x="3736633" y="0"/>
              </a:moveTo>
              <a:lnTo>
                <a:pt x="3736633" y="413354"/>
              </a:lnTo>
              <a:lnTo>
                <a:pt x="0" y="413354"/>
              </a:lnTo>
              <a:lnTo>
                <a:pt x="0" y="5767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B9C04-0631-4571-AA0F-9804F36EEC93}">
      <dsp:nvSpPr>
        <dsp:cNvPr id="0" name=""/>
        <dsp:cNvSpPr/>
      </dsp:nvSpPr>
      <dsp:spPr>
        <a:xfrm>
          <a:off x="3157334" y="142808"/>
          <a:ext cx="2714932" cy="778167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Network wide training</a:t>
          </a:r>
        </a:p>
      </dsp:txBody>
      <dsp:txXfrm>
        <a:off x="3157334" y="142808"/>
        <a:ext cx="2714932" cy="778167"/>
      </dsp:txXfrm>
    </dsp:sp>
    <dsp:sp modelId="{A9BBB27B-BB9A-4F44-9291-B46ADC30A929}">
      <dsp:nvSpPr>
        <dsp:cNvPr id="0" name=""/>
        <dsp:cNvSpPr/>
      </dsp:nvSpPr>
      <dsp:spPr>
        <a:xfrm>
          <a:off x="0" y="1497745"/>
          <a:ext cx="1556334" cy="778167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25-29</a:t>
          </a:r>
          <a:r>
            <a:rPr lang="en-US" sz="1600" kern="12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/05/19</a:t>
          </a:r>
        </a:p>
      </dsp:txBody>
      <dsp:txXfrm>
        <a:off x="0" y="1497745"/>
        <a:ext cx="1556334" cy="778167"/>
      </dsp:txXfrm>
    </dsp:sp>
    <dsp:sp modelId="{982B52D2-72C0-47AF-BD97-408589E1E112}">
      <dsp:nvSpPr>
        <dsp:cNvPr id="0" name=""/>
        <dsp:cNvSpPr/>
      </dsp:nvSpPr>
      <dsp:spPr>
        <a:xfrm>
          <a:off x="1794078" y="1497745"/>
          <a:ext cx="1556334" cy="778167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Basel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23-27</a:t>
          </a:r>
          <a:r>
            <a:rPr lang="en-US" sz="1600" kern="12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/09/19 </a:t>
          </a:r>
        </a:p>
      </dsp:txBody>
      <dsp:txXfrm>
        <a:off x="1794078" y="1497745"/>
        <a:ext cx="1556334" cy="778167"/>
      </dsp:txXfrm>
    </dsp:sp>
    <dsp:sp modelId="{14275281-DA30-4234-AA05-9A309BB974DE}">
      <dsp:nvSpPr>
        <dsp:cNvPr id="0" name=""/>
        <dsp:cNvSpPr/>
      </dsp:nvSpPr>
      <dsp:spPr>
        <a:xfrm>
          <a:off x="3737411" y="1497745"/>
          <a:ext cx="1556334" cy="778167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UoE</a:t>
          </a: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M24</a:t>
          </a:r>
        </a:p>
      </dsp:txBody>
      <dsp:txXfrm>
        <a:off x="3737411" y="1497745"/>
        <a:ext cx="1556334" cy="778167"/>
      </dsp:txXfrm>
    </dsp:sp>
    <dsp:sp modelId="{7558C068-7604-44BC-8177-75DD0A03695E}">
      <dsp:nvSpPr>
        <dsp:cNvPr id="0" name=""/>
        <dsp:cNvSpPr/>
      </dsp:nvSpPr>
      <dsp:spPr>
        <a:xfrm>
          <a:off x="5640108" y="1497745"/>
          <a:ext cx="1556334" cy="778167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TAU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M30</a:t>
          </a:r>
        </a:p>
      </dsp:txBody>
      <dsp:txXfrm>
        <a:off x="5640108" y="1497745"/>
        <a:ext cx="1556334" cy="778167"/>
      </dsp:txXfrm>
    </dsp:sp>
    <dsp:sp modelId="{D09CB3FF-84FB-4CAD-A6B9-6E09E35A9928}">
      <dsp:nvSpPr>
        <dsp:cNvPr id="0" name=""/>
        <dsp:cNvSpPr/>
      </dsp:nvSpPr>
      <dsp:spPr>
        <a:xfrm>
          <a:off x="7340544" y="1497745"/>
          <a:ext cx="1556334" cy="778167"/>
        </a:xfrm>
        <a:prstGeom prst="rect">
          <a:avLst/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IBEC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M36</a:t>
          </a:r>
        </a:p>
      </dsp:txBody>
      <dsp:txXfrm>
        <a:off x="7340544" y="1497745"/>
        <a:ext cx="1556334" cy="778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199CE-34D6-4C40-B238-D2EE8D90E427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48D38-16D8-4323-949F-47A606775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5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ERAC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7D39F4-CD7C-4FA4-A3A5-A5CAAD0662BA}"/>
              </a:ext>
            </a:extLst>
          </p:cNvPr>
          <p:cNvCxnSpPr/>
          <p:nvPr userDrawn="1"/>
        </p:nvCxnSpPr>
        <p:spPr>
          <a:xfrm>
            <a:off x="0" y="75156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9EFD7B8-A621-4E36-A14C-3A11215075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50" y="118944"/>
            <a:ext cx="1703238" cy="5256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EC6F39-C662-43AE-A7F8-7CF93D1E496D}"/>
              </a:ext>
            </a:extLst>
          </p:cNvPr>
          <p:cNvCxnSpPr/>
          <p:nvPr userDrawn="1"/>
        </p:nvCxnSpPr>
        <p:spPr>
          <a:xfrm>
            <a:off x="0" y="6281803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">
            <a:extLst>
              <a:ext uri="{FF2B5EF4-FFF2-40B4-BE49-F238E27FC236}">
                <a16:creationId xmlns:a16="http://schemas.microsoft.com/office/drawing/2014/main" id="{6BCD6E0F-4A71-41CB-9E3E-2B03659C2A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76284" y="6327146"/>
            <a:ext cx="53376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300" dirty="0" err="1"/>
              <a:t>Innovative</a:t>
            </a:r>
            <a:r>
              <a:rPr lang="es-ES" altLang="en-US" sz="1300" dirty="0"/>
              <a:t> Training Networks (ITN) – Marie </a:t>
            </a:r>
            <a:r>
              <a:rPr lang="es-ES" altLang="en-US" sz="1300" dirty="0" err="1"/>
              <a:t>Skłodowska</a:t>
            </a:r>
            <a:r>
              <a:rPr lang="es-ES" altLang="en-US" sz="1300" dirty="0"/>
              <a:t>-Curie </a:t>
            </a:r>
            <a:r>
              <a:rPr lang="es-ES" altLang="en-US" sz="1300" dirty="0" err="1"/>
              <a:t>Actions</a:t>
            </a:r>
            <a:endParaRPr lang="es-ES" altLang="en-US" sz="1300" dirty="0"/>
          </a:p>
          <a:p>
            <a:pPr algn="ctr"/>
            <a:r>
              <a:rPr lang="es-ES" altLang="en-US" sz="1300" dirty="0"/>
              <a:t>H2020-MSCA-ITN-2017 (THERACAT-765497)</a:t>
            </a:r>
            <a:endParaRPr lang="en-US" altLang="en-US" sz="13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1568A9-8779-42FC-93B2-9CFC16DC87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07" y="6342836"/>
            <a:ext cx="701703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5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0793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5015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79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643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954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366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949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4286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92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EFBAFC-AD8F-4B57-B5A9-27E651CDE767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2A17B0-88D9-4F82-A5BF-D71DB7820C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960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895D7B-A147-4C56-BB8D-61CE77ED5A67}"/>
              </a:ext>
            </a:extLst>
          </p:cNvPr>
          <p:cNvCxnSpPr/>
          <p:nvPr userDrawn="1"/>
        </p:nvCxnSpPr>
        <p:spPr>
          <a:xfrm>
            <a:off x="0" y="75156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4010115-97F2-4BA5-9EB3-C271AE7B8B3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50" y="118944"/>
            <a:ext cx="1703238" cy="5256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336334-8F44-48BD-94F1-F0F6E3379F7C}"/>
              </a:ext>
            </a:extLst>
          </p:cNvPr>
          <p:cNvCxnSpPr/>
          <p:nvPr userDrawn="1"/>
        </p:nvCxnSpPr>
        <p:spPr>
          <a:xfrm>
            <a:off x="0" y="6281803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">
            <a:extLst>
              <a:ext uri="{FF2B5EF4-FFF2-40B4-BE49-F238E27FC236}">
                <a16:creationId xmlns:a16="http://schemas.microsoft.com/office/drawing/2014/main" id="{69269549-7FC2-444C-91D7-AF2EC789CC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76284" y="6327146"/>
            <a:ext cx="53376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300" dirty="0" err="1"/>
              <a:t>Innovative</a:t>
            </a:r>
            <a:r>
              <a:rPr lang="es-ES" altLang="en-US" sz="1300" dirty="0"/>
              <a:t> Training Networks (ITN) – Marie </a:t>
            </a:r>
            <a:r>
              <a:rPr lang="es-ES" altLang="en-US" sz="1300" dirty="0" err="1"/>
              <a:t>Skłodowska</a:t>
            </a:r>
            <a:r>
              <a:rPr lang="es-ES" altLang="en-US" sz="1300" dirty="0"/>
              <a:t>-Curie </a:t>
            </a:r>
            <a:r>
              <a:rPr lang="es-ES" altLang="en-US" sz="1300" dirty="0" err="1"/>
              <a:t>Actions</a:t>
            </a:r>
            <a:endParaRPr lang="es-ES" altLang="en-US" sz="1300" dirty="0"/>
          </a:p>
          <a:p>
            <a:pPr algn="ctr"/>
            <a:r>
              <a:rPr lang="es-ES" altLang="en-US" sz="1300" dirty="0"/>
              <a:t>H2020-MSCA-ITN-2017 (THERACAT-765497)</a:t>
            </a:r>
            <a:endParaRPr lang="en-US" altLang="en-US" sz="13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AA66C0-A1AE-424B-984C-01AB7ADA24B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07" y="6342836"/>
            <a:ext cx="701703" cy="46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38B844-68EE-44CA-812C-9AD8F206BA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36834" y="6342836"/>
            <a:ext cx="1461182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0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DE84F9A8-08DC-438C-AC80-983689018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145" y="232787"/>
            <a:ext cx="481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/>
              <a:t>Bio-ortogonal </a:t>
            </a:r>
            <a:r>
              <a:rPr lang="es-ES" altLang="en-US" sz="1800" b="1" dirty="0" err="1"/>
              <a:t>catalysis</a:t>
            </a:r>
            <a:r>
              <a:rPr lang="es-ES" altLang="en-US" sz="1800" b="1" dirty="0"/>
              <a:t> </a:t>
            </a:r>
            <a:r>
              <a:rPr lang="es-ES" altLang="en-US" sz="1800" b="1" dirty="0" err="1"/>
              <a:t>for</a:t>
            </a:r>
            <a:r>
              <a:rPr lang="es-ES" altLang="en-US" sz="1800" b="1" dirty="0"/>
              <a:t> </a:t>
            </a:r>
            <a:r>
              <a:rPr lang="es-ES" altLang="en-US" sz="1800" b="1" dirty="0" err="1"/>
              <a:t>cancer</a:t>
            </a:r>
            <a:r>
              <a:rPr lang="es-ES" altLang="en-US" sz="1800" b="1" dirty="0"/>
              <a:t> </a:t>
            </a:r>
            <a:r>
              <a:rPr lang="es-ES" altLang="en-US" sz="1800" b="1" dirty="0" err="1"/>
              <a:t>therapy</a:t>
            </a:r>
            <a:endParaRPr lang="en-US" altLang="en-US" sz="1800" b="1" dirty="0"/>
          </a:p>
        </p:txBody>
      </p:sp>
      <p:sp>
        <p:nvSpPr>
          <p:cNvPr id="7" name="CuadroTexto 1">
            <a:extLst>
              <a:ext uri="{FF2B5EF4-FFF2-40B4-BE49-F238E27FC236}">
                <a16:creationId xmlns:a16="http://schemas.microsoft.com/office/drawing/2014/main" id="{91B98413-4D20-4816-BCA8-D52177547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11C9BE-D771-4048-825D-437D9D7315E5}"/>
              </a:ext>
            </a:extLst>
          </p:cNvPr>
          <p:cNvSpPr/>
          <p:nvPr/>
        </p:nvSpPr>
        <p:spPr>
          <a:xfrm>
            <a:off x="2286000" y="53798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Mid-Term Check Meeting</a:t>
            </a:r>
          </a:p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Edinburgh, 5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June 2019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BBE38510-26D0-4F0B-8922-13CBF380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951706"/>
            <a:ext cx="532765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/>
              <a:t>Stephen Croke</a:t>
            </a:r>
          </a:p>
          <a:p>
            <a:pPr algn="ctr" eaLnBrk="1" hangingPunct="1"/>
            <a:r>
              <a:rPr lang="en-US" altLang="en-US" sz="2400" dirty="0"/>
              <a:t>ESR5 Fellow</a:t>
            </a:r>
          </a:p>
          <a:p>
            <a:pPr algn="ctr" eaLnBrk="1" hangingPunct="1"/>
            <a:endParaRPr lang="en-US" altLang="en-US" sz="2400" dirty="0"/>
          </a:p>
          <a:p>
            <a:pPr algn="ctr"/>
            <a:r>
              <a:rPr lang="en-US" altLang="en-US" sz="2000" i="1" dirty="0"/>
              <a:t>Institution: University of Edinburgh</a:t>
            </a:r>
            <a:endParaRPr lang="en-US" altLang="en-US" sz="2000" i="1" dirty="0">
              <a:highlight>
                <a:srgbClr val="FFFF00"/>
              </a:highlight>
            </a:endParaRPr>
          </a:p>
          <a:p>
            <a:pPr algn="ctr"/>
            <a:r>
              <a:rPr lang="es-ES" altLang="en-US" sz="2000" i="1" dirty="0" err="1"/>
              <a:t>Group</a:t>
            </a:r>
            <a:r>
              <a:rPr lang="es-ES" altLang="en-US" sz="2000" i="1" dirty="0"/>
              <a:t>: BOOM </a:t>
            </a:r>
            <a:r>
              <a:rPr lang="es-ES" altLang="en-US" sz="2000" i="1" dirty="0" err="1"/>
              <a:t>Chemistry</a:t>
            </a:r>
            <a:r>
              <a:rPr lang="es-ES" altLang="en-US" sz="2000" i="1" dirty="0"/>
              <a:t> @</a:t>
            </a:r>
            <a:r>
              <a:rPr lang="es-ES" altLang="en-US" sz="2000" i="1" dirty="0" err="1"/>
              <a:t>BOOMchemistry</a:t>
            </a:r>
            <a:endParaRPr lang="es-ES" altLang="en-US" sz="2000" i="1" dirty="0"/>
          </a:p>
          <a:p>
            <a:pPr algn="ctr"/>
            <a:r>
              <a:rPr lang="en-US" altLang="en-US" sz="2000" i="1" dirty="0"/>
              <a:t>Supervisor: Prof. </a:t>
            </a:r>
            <a:r>
              <a:rPr lang="en-US" altLang="en-US" sz="2000" i="1" dirty="0" err="1"/>
              <a:t>Asier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Unciti-Broceta</a:t>
            </a:r>
            <a:endParaRPr lang="en-US" altLang="en-US" sz="2000" i="1" dirty="0">
              <a:highlight>
                <a:srgbClr val="FFFF00"/>
              </a:highlight>
            </a:endParaRPr>
          </a:p>
          <a:p>
            <a:pPr algn="ctr"/>
            <a:r>
              <a:rPr lang="en-US" altLang="en-US" sz="2000" i="1" dirty="0"/>
              <a:t>E-mail: scroke@ed.ac.uk</a:t>
            </a:r>
            <a:endParaRPr lang="en-US" altLang="en-US" sz="1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>
            <a:extLst>
              <a:ext uri="{FF2B5EF4-FFF2-40B4-BE49-F238E27FC236}">
                <a16:creationId xmlns:a16="http://schemas.microsoft.com/office/drawing/2014/main" id="{B1E0FBF2-6EA7-4683-8423-C99AE430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sp>
        <p:nvSpPr>
          <p:cNvPr id="18" name="CuadroTexto 1">
            <a:extLst>
              <a:ext uri="{FF2B5EF4-FFF2-40B4-BE49-F238E27FC236}">
                <a16:creationId xmlns:a16="http://schemas.microsoft.com/office/drawing/2014/main" id="{DE84F9A8-08DC-438C-AC80-983689018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145" y="232787"/>
            <a:ext cx="481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/>
              <a:t>Bio-ortogonal </a:t>
            </a:r>
            <a:r>
              <a:rPr lang="es-ES" altLang="en-US" sz="1800" b="1" dirty="0" err="1"/>
              <a:t>catalysis</a:t>
            </a:r>
            <a:r>
              <a:rPr lang="es-ES" altLang="en-US" sz="1800" b="1" dirty="0"/>
              <a:t> </a:t>
            </a:r>
            <a:r>
              <a:rPr lang="es-ES" altLang="en-US" sz="1800" b="1" dirty="0" err="1"/>
              <a:t>for</a:t>
            </a:r>
            <a:r>
              <a:rPr lang="es-ES" altLang="en-US" sz="1800" b="1" dirty="0"/>
              <a:t> </a:t>
            </a:r>
            <a:r>
              <a:rPr lang="es-ES" altLang="en-US" sz="1800" b="1" dirty="0" err="1"/>
              <a:t>cancer</a:t>
            </a:r>
            <a:r>
              <a:rPr lang="es-ES" altLang="en-US" sz="1800" b="1" dirty="0"/>
              <a:t> </a:t>
            </a:r>
            <a:r>
              <a:rPr lang="es-ES" altLang="en-US" sz="1800" b="1" dirty="0" err="1"/>
              <a:t>therapy</a:t>
            </a:r>
            <a:endParaRPr lang="en-US" altLang="en-US" sz="1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57020" y="3143994"/>
            <a:ext cx="431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Thank you for listening </a:t>
            </a:r>
          </a:p>
        </p:txBody>
      </p:sp>
    </p:spTree>
    <p:extLst>
      <p:ext uri="{BB962C8B-B14F-4D97-AF65-F5344CB8AC3E}">
        <p14:creationId xmlns:p14="http://schemas.microsoft.com/office/powerpoint/2010/main" val="398060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737" y="257839"/>
            <a:ext cx="22749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/>
              <a:t>Personal </a:t>
            </a:r>
            <a:r>
              <a:rPr lang="es-ES" altLang="en-US" sz="1800" b="1" dirty="0" err="1"/>
              <a:t>trajectory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5543F1F9-F866-4A5A-992F-EDB9342AE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pic>
        <p:nvPicPr>
          <p:cNvPr id="6" name="Picture 4" descr="Related image">
            <a:extLst>
              <a:ext uri="{FF2B5EF4-FFF2-40B4-BE49-F238E27FC236}">
                <a16:creationId xmlns:a16="http://schemas.microsoft.com/office/drawing/2014/main" id="{EFBB9C60-7D3C-4734-B0D0-ACFC2B665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0" y="3596052"/>
            <a:ext cx="3421094" cy="228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lated image">
            <a:extLst>
              <a:ext uri="{FF2B5EF4-FFF2-40B4-BE49-F238E27FC236}">
                <a16:creationId xmlns:a16="http://schemas.microsoft.com/office/drawing/2014/main" id="{83E48B07-215E-4B3E-A43F-07785C0F3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396" y="1361683"/>
            <a:ext cx="3609664" cy="250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Image result for mylan">
            <a:extLst>
              <a:ext uri="{FF2B5EF4-FFF2-40B4-BE49-F238E27FC236}">
                <a16:creationId xmlns:a16="http://schemas.microsoft.com/office/drawing/2014/main" id="{C4AD6468-7F51-4E9D-9813-FC6AFF9D3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802" y="1817134"/>
            <a:ext cx="2397252" cy="93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Image result for imperial college london">
            <a:extLst>
              <a:ext uri="{FF2B5EF4-FFF2-40B4-BE49-F238E27FC236}">
                <a16:creationId xmlns:a16="http://schemas.microsoft.com/office/drawing/2014/main" id="{EF68AE81-80FB-4E4F-832F-8D7817D49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930" y="3664283"/>
            <a:ext cx="4652183" cy="214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pbs.twimg.com/media/DfSeejgWkAAuoNB.jpg">
            <a:extLst>
              <a:ext uri="{FF2B5EF4-FFF2-40B4-BE49-F238E27FC236}">
                <a16:creationId xmlns:a16="http://schemas.microsoft.com/office/drawing/2014/main" id="{1B329B32-D754-474D-8A3C-9ED904EA8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13" y="1156685"/>
            <a:ext cx="2297032" cy="229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74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792" y="257839"/>
            <a:ext cx="26468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 err="1"/>
              <a:t>Background</a:t>
            </a:r>
            <a:r>
              <a:rPr lang="es-ES" altLang="en-US" sz="1800" b="1" dirty="0"/>
              <a:t> and </a:t>
            </a:r>
            <a:r>
              <a:rPr lang="es-ES" altLang="en-US" sz="1800" b="1" dirty="0" err="1"/>
              <a:t>skills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A44FE8F4-C84F-44C8-A3CA-A24E65B7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460965" y="944880"/>
            <a:ext cx="3743022" cy="3594659"/>
          </a:xfrm>
          <a:prstGeom prst="ellipse">
            <a:avLst/>
          </a:prstGeom>
          <a:solidFill>
            <a:schemeClr val="accent1">
              <a:alpha val="59000"/>
            </a:schemeClr>
          </a:solidFill>
          <a:effectLst>
            <a:outerShdw blurRad="50800" dist="50800" dir="5400000" sx="1000" sy="1000" algn="ctr" rotWithShape="0">
              <a:srgbClr val="000000"/>
            </a:outerShdw>
            <a:reflection stA="94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192" y="1763747"/>
            <a:ext cx="2905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Organic Synthesis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Fluorescent probes</a:t>
            </a:r>
          </a:p>
          <a:p>
            <a:pPr algn="just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Oligonucleoside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Peptide synthesis </a:t>
            </a:r>
          </a:p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3784506" y="944879"/>
            <a:ext cx="3743022" cy="3594659"/>
          </a:xfrm>
          <a:prstGeom prst="ellipse">
            <a:avLst/>
          </a:prstGeom>
          <a:solidFill>
            <a:schemeClr val="accent6">
              <a:lumMod val="75000"/>
              <a:alpha val="59000"/>
            </a:schemeClr>
          </a:solidFill>
          <a:effectLst>
            <a:outerShdw blurRad="50800" dist="50800" dir="5400000" sx="1000" sy="1000" algn="ctr" rotWithShape="0">
              <a:srgbClr val="000000"/>
            </a:outerShdw>
            <a:reflection stA="94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4506" y="2012605"/>
            <a:ext cx="196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SAR studies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Drug design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6126" y="1766577"/>
            <a:ext cx="297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Assay development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Fluorescent Imaging   </a:t>
            </a:r>
          </a:p>
        </p:txBody>
      </p:sp>
      <p:sp>
        <p:nvSpPr>
          <p:cNvPr id="16" name="Oval 15"/>
          <p:cNvSpPr/>
          <p:nvPr/>
        </p:nvSpPr>
        <p:spPr>
          <a:xfrm>
            <a:off x="2723616" y="2646445"/>
            <a:ext cx="3743022" cy="3594659"/>
          </a:xfrm>
          <a:prstGeom prst="ellipse">
            <a:avLst/>
          </a:prstGeom>
          <a:solidFill>
            <a:srgbClr val="FF3300">
              <a:alpha val="58824"/>
            </a:srgbClr>
          </a:solidFill>
          <a:effectLst>
            <a:outerShdw blurRad="50800" dist="50800" dir="5400000" sx="1000" sy="1000" algn="ctr" rotWithShape="0">
              <a:srgbClr val="000000"/>
            </a:outerShdw>
            <a:reflection stA="94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Analytical Chemistry</a:t>
            </a:r>
          </a:p>
          <a:p>
            <a:pPr algn="just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development</a:t>
            </a:r>
          </a:p>
          <a:p>
            <a:pPr algn="just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UPLC-MS</a:t>
            </a:r>
          </a:p>
          <a:p>
            <a:pPr algn="just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NMR characterisation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40298" y="380480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Prep-HPLC</a:t>
            </a:r>
          </a:p>
        </p:txBody>
      </p:sp>
    </p:spTree>
    <p:extLst>
      <p:ext uri="{BB962C8B-B14F-4D97-AF65-F5344CB8AC3E}">
        <p14:creationId xmlns:p14="http://schemas.microsoft.com/office/powerpoint/2010/main" val="368629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5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748" y="257839"/>
            <a:ext cx="2056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/>
              <a:t>Research </a:t>
            </a:r>
            <a:r>
              <a:rPr lang="es-ES" altLang="en-US" sz="1800" b="1" dirty="0" err="1"/>
              <a:t>project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A44FE8F4-C84F-44C8-A3CA-A24E65B7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E7AF87A-0DCD-4842-B936-F989DCEC4A90}"/>
              </a:ext>
            </a:extLst>
          </p:cNvPr>
          <p:cNvSpPr txBox="1">
            <a:spLocks/>
          </p:cNvSpPr>
          <p:nvPr/>
        </p:nvSpPr>
        <p:spPr>
          <a:xfrm>
            <a:off x="-947679" y="858564"/>
            <a:ext cx="10884155" cy="448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bioorthogonal </a:t>
            </a:r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tein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rgetting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himera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PROTAC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13326" y="1353520"/>
            <a:ext cx="2162143" cy="676483"/>
            <a:chOff x="7755089" y="4887412"/>
            <a:chExt cx="1670465" cy="554272"/>
          </a:xfrm>
        </p:grpSpPr>
        <p:sp>
          <p:nvSpPr>
            <p:cNvPr id="10" name="Regular Pentagon 9"/>
            <p:cNvSpPr/>
            <p:nvPr/>
          </p:nvSpPr>
          <p:spPr>
            <a:xfrm rot="5400000">
              <a:off x="8884479" y="4900609"/>
              <a:ext cx="554272" cy="527878"/>
            </a:xfrm>
            <a:prstGeom prst="pentag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Dodecagon 10"/>
            <p:cNvSpPr/>
            <p:nvPr/>
          </p:nvSpPr>
          <p:spPr>
            <a:xfrm>
              <a:off x="7755089" y="4937782"/>
              <a:ext cx="678296" cy="482094"/>
            </a:xfrm>
            <a:prstGeom prst="dodecagon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>
              <a:endCxn id="10" idx="3"/>
            </p:cNvCxnSpPr>
            <p:nvPr/>
          </p:nvCxnSpPr>
          <p:spPr>
            <a:xfrm>
              <a:off x="8442442" y="5164548"/>
              <a:ext cx="45523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757185" y="1482413"/>
            <a:ext cx="3667369" cy="982127"/>
            <a:chOff x="352670" y="2624551"/>
            <a:chExt cx="3667369" cy="982127"/>
          </a:xfrm>
        </p:grpSpPr>
        <p:sp>
          <p:nvSpPr>
            <p:cNvPr id="15" name="CuadroTexto 2">
              <a:extLst>
                <a:ext uri="{FF2B5EF4-FFF2-40B4-BE49-F238E27FC236}">
                  <a16:creationId xmlns:a16="http://schemas.microsoft.com/office/drawing/2014/main" id="{565C0C88-F1A2-B149-913E-03B836877428}"/>
                </a:ext>
              </a:extLst>
            </p:cNvPr>
            <p:cNvSpPr txBox="1"/>
            <p:nvPr/>
          </p:nvSpPr>
          <p:spPr>
            <a:xfrm>
              <a:off x="352670" y="2624551"/>
              <a:ext cx="36673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Warhead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target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protein</a:t>
              </a:r>
              <a:endParaRPr lang="es-E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CuadroTexto 2">
              <a:extLst>
                <a:ext uri="{FF2B5EF4-FFF2-40B4-BE49-F238E27FC236}">
                  <a16:creationId xmlns:a16="http://schemas.microsoft.com/office/drawing/2014/main" id="{565C0C88-F1A2-B149-913E-03B836877428}"/>
                </a:ext>
              </a:extLst>
            </p:cNvPr>
            <p:cNvSpPr txBox="1"/>
            <p:nvPr/>
          </p:nvSpPr>
          <p:spPr>
            <a:xfrm>
              <a:off x="1028459" y="3268124"/>
              <a:ext cx="27082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s-E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57962" y="1820563"/>
            <a:ext cx="3667369" cy="967274"/>
            <a:chOff x="4227119" y="3136269"/>
            <a:chExt cx="3667369" cy="1275416"/>
          </a:xfrm>
        </p:grpSpPr>
        <p:sp>
          <p:nvSpPr>
            <p:cNvPr id="18" name="CuadroTexto 2">
              <a:extLst>
                <a:ext uri="{FF2B5EF4-FFF2-40B4-BE49-F238E27FC236}">
                  <a16:creationId xmlns:a16="http://schemas.microsoft.com/office/drawing/2014/main" id="{565C0C88-F1A2-B149-913E-03B836877428}"/>
                </a:ext>
              </a:extLst>
            </p:cNvPr>
            <p:cNvSpPr txBox="1"/>
            <p:nvPr/>
          </p:nvSpPr>
          <p:spPr>
            <a:xfrm>
              <a:off x="4227119" y="3640620"/>
              <a:ext cx="3667369" cy="771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Linker</a:t>
              </a:r>
              <a:endParaRPr lang="es-E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E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 rot="16200000">
              <a:off x="5836021" y="3249831"/>
              <a:ext cx="457200" cy="2300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Right Arrow 21"/>
          <p:cNvSpPr/>
          <p:nvPr/>
        </p:nvSpPr>
        <p:spPr>
          <a:xfrm rot="10800000">
            <a:off x="5868548" y="1539129"/>
            <a:ext cx="457200" cy="230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812" y="1465950"/>
            <a:ext cx="1996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Ligand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E3 ligase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679147" y="1543259"/>
            <a:ext cx="457200" cy="230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2621" y="3760307"/>
            <a:ext cx="10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96" y="2836531"/>
            <a:ext cx="8508211" cy="316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9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748" y="257839"/>
            <a:ext cx="2056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/>
              <a:t>Research </a:t>
            </a:r>
            <a:r>
              <a:rPr lang="es-ES" altLang="en-US" sz="1800" b="1" dirty="0" err="1"/>
              <a:t>project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A44FE8F4-C84F-44C8-A3CA-A24E65B7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13196" y="3136612"/>
            <a:ext cx="1571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err="1"/>
              <a:t>Cereblon</a:t>
            </a:r>
            <a:r>
              <a:rPr lang="en-GB" sz="1600" dirty="0"/>
              <a:t> </a:t>
            </a:r>
          </a:p>
          <a:p>
            <a:pPr algn="ctr"/>
            <a:r>
              <a:rPr lang="en-GB" sz="1600" dirty="0"/>
              <a:t>(E3 ligase ligand)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36748" y="5476060"/>
            <a:ext cx="2344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“click” </a:t>
            </a:r>
            <a:r>
              <a:rPr lang="en-GB" sz="1600" dirty="0"/>
              <a:t>assembled PROTAC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20875" y="2976958"/>
            <a:ext cx="24567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Dasatinib</a:t>
            </a:r>
            <a:endParaRPr lang="en-GB" sz="1600" dirty="0"/>
          </a:p>
          <a:p>
            <a:pPr algn="ctr"/>
            <a:r>
              <a:rPr lang="en-GB" sz="1600" dirty="0"/>
              <a:t>(ligand of oncoproteins BCR-ABL and SRC)</a:t>
            </a:r>
            <a:r>
              <a:rPr lang="en-GB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96039" y="878178"/>
            <a:ext cx="559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In vivo </a:t>
            </a:r>
            <a:r>
              <a:rPr lang="en-GB" dirty="0"/>
              <a:t>PROTAC assembly for targeted protein degradation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168349"/>
              </p:ext>
            </p:extLst>
          </p:nvPr>
        </p:nvGraphicFramePr>
        <p:xfrm>
          <a:off x="251626" y="1518123"/>
          <a:ext cx="7735888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CS ChemDraw Drawing" r:id="rId4" imgW="7735410" imgH="1509949" progId="ChemDraw.Document.6.0">
                  <p:embed/>
                </p:oleObj>
              </mc:Choice>
              <mc:Fallback>
                <p:oleObj name="CS ChemDraw Drawing" r:id="rId4" imgW="7735410" imgH="15099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626" y="1518123"/>
                        <a:ext cx="7735888" cy="150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114328"/>
              </p:ext>
            </p:extLst>
          </p:nvPr>
        </p:nvGraphicFramePr>
        <p:xfrm>
          <a:off x="1569679" y="3983224"/>
          <a:ext cx="6278562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CS ChemDraw Drawing" r:id="rId6" imgW="6278683" imgH="1662569" progId="ChemDraw.Document.6.0">
                  <p:embed/>
                </p:oleObj>
              </mc:Choice>
              <mc:Fallback>
                <p:oleObj name="CS ChemDraw Drawing" r:id="rId6" imgW="6278683" imgH="16625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69679" y="3983224"/>
                        <a:ext cx="6278562" cy="166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7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748" y="257839"/>
            <a:ext cx="2056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/>
              <a:t>Research </a:t>
            </a:r>
            <a:r>
              <a:rPr lang="es-ES" altLang="en-US" sz="1800" b="1" dirty="0" err="1"/>
              <a:t>project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A44FE8F4-C84F-44C8-A3CA-A24E65B7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E2FC4D09-61A9-4690-8C61-C1C0D5525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87" y="3429000"/>
            <a:ext cx="532765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b="1" dirty="0"/>
              <a:t>Foreseen research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Organic synthesis </a:t>
            </a:r>
            <a:endParaRPr lang="en-GB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Assay development </a:t>
            </a:r>
            <a:endParaRPr lang="en-GB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Proteomics 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Kinetic studies</a:t>
            </a:r>
          </a:p>
          <a:p>
            <a:pPr eaLnBrk="1" hangingPunct="1">
              <a:spcAft>
                <a:spcPts val="600"/>
              </a:spcAft>
            </a:pPr>
            <a:endParaRPr lang="en-US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CF9B61DE-CC2B-46E3-AB8A-D350ECF13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87" y="1043200"/>
            <a:ext cx="750405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b="1" dirty="0"/>
              <a:t>Objectives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Synthesis library of Cu assembled PROTACs </a:t>
            </a:r>
            <a:endParaRPr lang="en-GB" sz="2000" b="1" dirty="0">
              <a:solidFill>
                <a:schemeClr val="accent6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Investigate reaction kinetics of Cu-mediated PROTAC synthesis ranked</a:t>
            </a:r>
            <a:endParaRPr lang="en-GB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PROTAC assembly study in cell culture </a:t>
            </a:r>
            <a:endParaRPr lang="en-GB" dirty="0"/>
          </a:p>
          <a:p>
            <a:pPr marL="324000" eaLnBrk="1" hangingPunct="1">
              <a:spcAft>
                <a:spcPts val="600"/>
              </a:spcAft>
            </a:pPr>
            <a:endParaRPr lang="en-US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sp>
        <p:nvSpPr>
          <p:cNvPr id="292" name="TextBox 291"/>
          <p:cNvSpPr txBox="1"/>
          <p:nvPr/>
        </p:nvSpPr>
        <p:spPr>
          <a:xfrm>
            <a:off x="4799435" y="1374059"/>
            <a:ext cx="45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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8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292" y="257839"/>
            <a:ext cx="16979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 err="1"/>
              <a:t>Secondments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B1E0FBF2-6EA7-4683-8423-C99AE430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7A9747FC-90DC-44FE-A642-2BD34FA59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87" y="1043200"/>
            <a:ext cx="794815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b="1" dirty="0"/>
              <a:t>Secondment 1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Institution and sector: </a:t>
            </a:r>
            <a:r>
              <a:rPr lang="en-US" altLang="en-US" dirty="0" err="1"/>
              <a:t>Tagworks</a:t>
            </a:r>
            <a:r>
              <a:rPr lang="en-US" altLang="en-US" dirty="0"/>
              <a:t> Pharmaceuticals, industrial </a:t>
            </a:r>
            <a:endParaRPr lang="en-US" altLang="en-US" dirty="0">
              <a:highlight>
                <a:srgbClr val="FFFF00"/>
              </a:highlight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Duration: 4 months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Main research objectives: </a:t>
            </a:r>
            <a:r>
              <a:rPr lang="en-GB" dirty="0"/>
              <a:t>Imaging studies, protein functionalization and in vivo studies</a:t>
            </a:r>
            <a:endParaRPr lang="en-US" altLang="en-US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New knowledge and competences expected to be acquired: </a:t>
            </a:r>
            <a:r>
              <a:rPr lang="en-GB" altLang="en-US" dirty="0"/>
              <a:t>P</a:t>
            </a:r>
            <a:r>
              <a:rPr lang="en-GB" dirty="0"/>
              <a:t>rotein chemistry, animal models, in vivo imaging, industrial R&amp;D experience</a:t>
            </a:r>
            <a:endParaRPr lang="en-US" altLang="en-US" dirty="0">
              <a:highlight>
                <a:srgbClr val="FFFF00"/>
              </a:highlight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8E91EE45-2DDC-43E8-B0D9-DDD37FC9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87" y="3429000"/>
            <a:ext cx="794815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b="1" dirty="0"/>
              <a:t>Secondment 2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Institution and sector: </a:t>
            </a:r>
            <a:r>
              <a:rPr lang="en-GB" dirty="0"/>
              <a:t>Tel Aviv University, academic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Duration: 3 months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Main research objectives: </a:t>
            </a:r>
            <a:r>
              <a:rPr lang="en-GB" dirty="0"/>
              <a:t>Test micelles catalysts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New knowledge and competences expected to be acquired: </a:t>
            </a:r>
            <a:r>
              <a:rPr lang="en-GB" dirty="0"/>
              <a:t>Polymer chemistry, kinetic studies</a:t>
            </a:r>
            <a:endParaRPr lang="en-US" altLang="en-US" dirty="0">
              <a:highlight>
                <a:srgbClr val="FFFF00"/>
              </a:highligh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3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050" y="257839"/>
            <a:ext cx="4660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 err="1"/>
              <a:t>Scientific</a:t>
            </a:r>
            <a:r>
              <a:rPr lang="es-ES" altLang="en-US" sz="1800" b="1" dirty="0"/>
              <a:t> and Transversal </a:t>
            </a:r>
            <a:r>
              <a:rPr lang="es-ES" altLang="en-US" sz="1800" b="1" dirty="0" err="1"/>
              <a:t>Skills</a:t>
            </a:r>
            <a:r>
              <a:rPr lang="es-ES" altLang="en-US" sz="1800" b="1" dirty="0"/>
              <a:t> Training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B1E0FBF2-6EA7-4683-8423-C99AE430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BA5DF396-6469-4F62-9DEC-2276F87A1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87" y="1080519"/>
            <a:ext cx="79481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b="1" dirty="0"/>
              <a:t>Local training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185532" y="3101009"/>
            <a:ext cx="8524958" cy="89849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82572" y="2850292"/>
            <a:ext cx="175914" cy="6049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108552" y="3323148"/>
            <a:ext cx="6240" cy="4542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895429" y="3322131"/>
            <a:ext cx="6240" cy="4542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09530" y="381483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69057" y="3821003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11081" y="3111350"/>
            <a:ext cx="274578" cy="3458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1660" y="3420945"/>
            <a:ext cx="701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1096" y="2808926"/>
            <a:ext cx="2182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Tissue culture training</a:t>
            </a:r>
          </a:p>
        </p:txBody>
      </p:sp>
      <p:cxnSp>
        <p:nvCxnSpPr>
          <p:cNvPr id="15" name="Straight Arrow Connector 14"/>
          <p:cNvCxnSpPr>
            <a:stCxn id="11" idx="0"/>
          </p:cNvCxnSpPr>
          <p:nvPr/>
        </p:nvCxnSpPr>
        <p:spPr>
          <a:xfrm flipV="1">
            <a:off x="3894461" y="3815199"/>
            <a:ext cx="178054" cy="9194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63025" y="4734668"/>
            <a:ext cx="2062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Western blot training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43074" y="3424077"/>
            <a:ext cx="701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</a:p>
        </p:txBody>
      </p:sp>
      <p:cxnSp>
        <p:nvCxnSpPr>
          <p:cNvPr id="16" name="Straight Arrow Connector 15"/>
          <p:cNvCxnSpPr>
            <a:endCxn id="20" idx="0"/>
          </p:cNvCxnSpPr>
          <p:nvPr/>
        </p:nvCxnSpPr>
        <p:spPr>
          <a:xfrm flipH="1">
            <a:off x="4793657" y="2593593"/>
            <a:ext cx="350582" cy="8304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43074" y="2176213"/>
            <a:ext cx="1806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B&amp;B Symposium 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60235" y="2821223"/>
            <a:ext cx="268131" cy="634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45638" y="2484723"/>
            <a:ext cx="1564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 minute thesis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552937" y="3759499"/>
            <a:ext cx="159828" cy="7488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17528" y="3384154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093603" y="2790908"/>
            <a:ext cx="38953" cy="6148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56766" y="3356059"/>
            <a:ext cx="59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49508" y="4553044"/>
            <a:ext cx="295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Chemical biology symposium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380" y="2413992"/>
            <a:ext cx="2487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Cell-based assay training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3220" y="3390108"/>
            <a:ext cx="62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Nov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0736" y="2473439"/>
            <a:ext cx="213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NP synthesis training</a:t>
            </a:r>
          </a:p>
        </p:txBody>
      </p:sp>
    </p:spTree>
    <p:extLst>
      <p:ext uri="{BB962C8B-B14F-4D97-AF65-F5344CB8AC3E}">
        <p14:creationId xmlns:p14="http://schemas.microsoft.com/office/powerpoint/2010/main" val="305724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84665AD-4F47-4A3F-A470-29FA121B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050" y="257839"/>
            <a:ext cx="4660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800" b="1" dirty="0" err="1"/>
              <a:t>Scientific</a:t>
            </a:r>
            <a:r>
              <a:rPr lang="es-ES" altLang="en-US" sz="1800" b="1" dirty="0"/>
              <a:t> and Transversal </a:t>
            </a:r>
            <a:r>
              <a:rPr lang="es-ES" altLang="en-US" sz="1800" b="1" dirty="0" err="1"/>
              <a:t>Skills</a:t>
            </a:r>
            <a:r>
              <a:rPr lang="es-ES" altLang="en-US" sz="1800" b="1" dirty="0"/>
              <a:t> Training</a:t>
            </a:r>
            <a:endParaRPr lang="en-US" altLang="en-US" sz="1800" b="1" dirty="0"/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B1E0FBF2-6EA7-4683-8423-C99AE430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32" y="232787"/>
            <a:ext cx="1794081" cy="3385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b="1" dirty="0" err="1"/>
              <a:t>Institution</a:t>
            </a:r>
            <a:r>
              <a:rPr lang="es-ES" altLang="en-US" b="1" dirty="0"/>
              <a:t> Logo </a:t>
            </a:r>
            <a:endParaRPr lang="en-US" altLang="en-US" b="1" dirty="0"/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A242491F-876F-4EC9-9FCA-4F16E75C6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87" y="4697039"/>
            <a:ext cx="7948158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b="1" dirty="0"/>
              <a:t>PhD studies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University: University of Edinburgh</a:t>
            </a:r>
            <a:endParaRPr lang="en-US" altLang="en-US" dirty="0">
              <a:highlight>
                <a:srgbClr val="FFFF00"/>
              </a:highlight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Title of PhD: PhD in Molecular Medicine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Enrolment: 10/11/2018</a:t>
            </a:r>
            <a:endParaRPr lang="en-US" altLang="en-US" dirty="0">
              <a:highlight>
                <a:srgbClr val="FFFF00"/>
              </a:highligh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" y="142401"/>
            <a:ext cx="2031850" cy="600208"/>
          </a:xfrm>
          <a:prstGeom prst="rect">
            <a:avLst/>
          </a:prstGeom>
        </p:spPr>
      </p:pic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042483607"/>
              </p:ext>
            </p:extLst>
          </p:nvPr>
        </p:nvGraphicFramePr>
        <p:xfrm>
          <a:off x="185532" y="832995"/>
          <a:ext cx="9090548" cy="369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558456" y="30851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185531" y="3434148"/>
            <a:ext cx="1557656" cy="763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plan &amp; start a PhD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979613" y="3454437"/>
            <a:ext cx="1557655" cy="763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synthesis &amp; catalysis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51978" y="3454436"/>
            <a:ext cx="1557655" cy="763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delivery &amp; microscopy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35201" y="3454435"/>
            <a:ext cx="1557655" cy="763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in vivo, chemistry and cancer biology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25417" y="3454434"/>
            <a:ext cx="1557655" cy="763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ready for next career step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614028" y="3105850"/>
            <a:ext cx="0" cy="32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304244" y="3105850"/>
            <a:ext cx="0" cy="32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30805" y="3126136"/>
            <a:ext cx="0" cy="32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758440" y="3105850"/>
            <a:ext cx="0" cy="32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64359" y="3105623"/>
            <a:ext cx="0" cy="32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73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10310</TotalTime>
  <Words>366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 Miralles</dc:creator>
  <cp:lastModifiedBy>CROKE Stephen</cp:lastModifiedBy>
  <cp:revision>46</cp:revision>
  <dcterms:created xsi:type="dcterms:W3CDTF">2019-03-19T11:00:58Z</dcterms:created>
  <dcterms:modified xsi:type="dcterms:W3CDTF">2019-06-04T14:09:15Z</dcterms:modified>
</cp:coreProperties>
</file>