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69" r:id="rId4"/>
    <p:sldId id="26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107" d="100"/>
          <a:sy n="107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1400" b="0" strike="noStrike" spc="-1">
                <a:latin typeface="Times New Roman"/>
              </a:rPr>
              <a:t> </a:t>
            </a:r>
          </a:p>
        </p:txBody>
      </p:sp>
      <p:sp>
        <p:nvSpPr>
          <p:cNvPr id="9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IN" sz="1400" b="0" strike="noStrike" spc="-1">
                <a:latin typeface="Times New Roman"/>
              </a:rPr>
              <a:t> 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IN" sz="1400" b="0" strike="noStrike" spc="-1">
                <a:latin typeface="Times New Roman"/>
              </a:rPr>
              <a:t> </a:t>
            </a:r>
          </a:p>
        </p:txBody>
      </p:sp>
      <p:sp>
        <p:nvSpPr>
          <p:cNvPr id="9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9ACA4F3-0A24-40AB-A286-69E7C4EFD8C7}" type="slidenum">
              <a:rPr lang="en-IN" sz="1400" b="0" strike="noStrike" spc="-1">
                <a:latin typeface="Times New Roman"/>
              </a:r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510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8CA4-E621-435D-8E99-1776A8344F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"/>
          <p:cNvSpPr/>
          <p:nvPr/>
        </p:nvSpPr>
        <p:spPr>
          <a:xfrm>
            <a:off x="0" y="751320"/>
            <a:ext cx="914400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" name="Picture 7"/>
          <p:cNvPicPr/>
          <p:nvPr/>
        </p:nvPicPr>
        <p:blipFill>
          <a:blip r:embed="rId14"/>
          <a:stretch/>
        </p:blipFill>
        <p:spPr>
          <a:xfrm>
            <a:off x="7353360" y="118800"/>
            <a:ext cx="1702800" cy="52524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281640"/>
            <a:ext cx="914400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1917000" y="6327000"/>
            <a:ext cx="52560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300" b="0" strike="noStrike" spc="-1">
                <a:solidFill>
                  <a:srgbClr val="000000"/>
                </a:solidFill>
                <a:latin typeface="Arial"/>
              </a:rPr>
              <a:t>Innovative Training Networks (ITN) – Marie Skłodowska-Curie Actions</a:t>
            </a:r>
            <a:endParaRPr lang="en-IN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300" b="0" strike="noStrike" spc="-1">
                <a:solidFill>
                  <a:srgbClr val="000000"/>
                </a:solidFill>
                <a:latin typeface="Arial"/>
              </a:rPr>
              <a:t>H2020-MSCA-ITN-2017 (THERACAT-765497)</a:t>
            </a:r>
            <a:endParaRPr lang="en-IN" sz="1300" b="0" strike="noStrike" spc="-1">
              <a:latin typeface="Arial"/>
            </a:endParaRPr>
          </a:p>
        </p:txBody>
      </p:sp>
      <p:pic>
        <p:nvPicPr>
          <p:cNvPr id="4" name="Picture 16"/>
          <p:cNvPicPr/>
          <p:nvPr/>
        </p:nvPicPr>
        <p:blipFill>
          <a:blip r:embed="rId15"/>
          <a:stretch/>
        </p:blipFill>
        <p:spPr>
          <a:xfrm>
            <a:off x="8300160" y="6342840"/>
            <a:ext cx="701280" cy="4676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967A007-615B-4182-9B74-9B6AD48F0A55}" type="datetime">
              <a:rPr lang="en-IN" sz="1800" b="0" strike="noStrike" spc="-1">
                <a:solidFill>
                  <a:srgbClr val="000000"/>
                </a:solidFill>
                <a:latin typeface="Calibri"/>
              </a:rPr>
              <a:t>03-06-2019</a:t>
            </a:fld>
            <a:endParaRPr lang="en-IN" sz="18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E73BB42-4F7A-48DE-A55E-DE6FAD7B056A}" type="slidenum">
              <a:rPr lang="en-IN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IN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"/>
          <p:cNvSpPr/>
          <p:nvPr/>
        </p:nvSpPr>
        <p:spPr>
          <a:xfrm>
            <a:off x="0" y="751320"/>
            <a:ext cx="914400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Picture 7"/>
          <p:cNvPicPr/>
          <p:nvPr/>
        </p:nvPicPr>
        <p:blipFill>
          <a:blip r:embed="rId14"/>
          <a:stretch/>
        </p:blipFill>
        <p:spPr>
          <a:xfrm>
            <a:off x="7353360" y="118800"/>
            <a:ext cx="1702800" cy="525240"/>
          </a:xfrm>
          <a:prstGeom prst="rect">
            <a:avLst/>
          </a:prstGeom>
          <a:ln>
            <a:noFill/>
          </a:ln>
        </p:spPr>
      </p:pic>
      <p:sp>
        <p:nvSpPr>
          <p:cNvPr id="48" name="Line 2"/>
          <p:cNvSpPr/>
          <p:nvPr/>
        </p:nvSpPr>
        <p:spPr>
          <a:xfrm>
            <a:off x="0" y="6281640"/>
            <a:ext cx="9144000" cy="360"/>
          </a:xfrm>
          <a:prstGeom prst="line">
            <a:avLst/>
          </a:prstGeom>
          <a:ln w="12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1917000" y="6327000"/>
            <a:ext cx="52560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300" b="0" strike="noStrike" spc="-1">
                <a:solidFill>
                  <a:srgbClr val="000000"/>
                </a:solidFill>
                <a:latin typeface="Arial"/>
              </a:rPr>
              <a:t>Innovative Training Networks (ITN) – Marie Skłodowska-Curie Actions</a:t>
            </a:r>
            <a:endParaRPr lang="en-IN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300" b="0" strike="noStrike" spc="-1">
                <a:solidFill>
                  <a:srgbClr val="000000"/>
                </a:solidFill>
                <a:latin typeface="Arial"/>
              </a:rPr>
              <a:t>H2020-MSCA-ITN-2017 (THERACAT-765497)</a:t>
            </a:r>
            <a:endParaRPr lang="en-IN" sz="1300" b="0" strike="noStrike" spc="-1">
              <a:latin typeface="Arial"/>
            </a:endParaRPr>
          </a:p>
        </p:txBody>
      </p:sp>
      <p:pic>
        <p:nvPicPr>
          <p:cNvPr id="50" name="Picture 16"/>
          <p:cNvPicPr/>
          <p:nvPr/>
        </p:nvPicPr>
        <p:blipFill>
          <a:blip r:embed="rId15"/>
          <a:stretch/>
        </p:blipFill>
        <p:spPr>
          <a:xfrm>
            <a:off x="8300160" y="6342840"/>
            <a:ext cx="701280" cy="467640"/>
          </a:xfrm>
          <a:prstGeom prst="rect">
            <a:avLst/>
          </a:prstGeom>
          <a:ln>
            <a:noFill/>
          </a:ln>
        </p:spPr>
      </p:pic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628560" y="200520"/>
            <a:ext cx="7886520" cy="794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28560" y="1585080"/>
            <a:ext cx="7886520" cy="45918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53" name="PlaceHolder 6"/>
          <p:cNvSpPr>
            <a:spLocks noGrp="1"/>
          </p:cNvSpPr>
          <p:nvPr>
            <p:ph type="sldNum"/>
          </p:nvPr>
        </p:nvSpPr>
        <p:spPr>
          <a:xfrm>
            <a:off x="628560" y="6356520"/>
            <a:ext cx="460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latin typeface="Calibri"/>
              </a:rPr>
              <a:t>| </a:t>
            </a:r>
            <a:fld id="{DD37101D-2BB2-43FD-ACFE-B978291EBF96}" type="slidenum">
              <a:rPr lang="en-IN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r>
              <a:rPr lang="en-IN" sz="1800" b="0" strike="noStrike" spc="-1">
                <a:solidFill>
                  <a:srgbClr val="000000"/>
                </a:solidFill>
                <a:latin typeface="Calibri"/>
              </a:rPr>
              <a:t> |</a:t>
            </a:r>
            <a:endParaRPr lang="en-IN" sz="18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/>
          </p:nvPr>
        </p:nvSpPr>
        <p:spPr>
          <a:xfrm>
            <a:off x="1001160" y="6356520"/>
            <a:ext cx="51138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100" b="0" strike="noStrike" spc="-1">
                <a:solidFill>
                  <a:srgbClr val="44546A"/>
                </a:solidFill>
                <a:latin typeface="Calibri"/>
              </a:rPr>
              <a:t>INTERNAL USE ONLY  </a:t>
            </a:r>
            <a:endParaRPr lang="en-IN" sz="1100" b="0" strike="noStrike" spc="-1"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628560" y="995760"/>
            <a:ext cx="7886520" cy="499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4472C4"/>
                </a:solidFill>
                <a:latin typeface="Calibri"/>
              </a:rPr>
              <a:t>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3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536840" y="220680"/>
            <a:ext cx="52880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2000" b="1" strike="noStrike" spc="-1">
                <a:solidFill>
                  <a:srgbClr val="000000"/>
                </a:solidFill>
                <a:latin typeface="Arial"/>
              </a:rPr>
              <a:t>Bio-ortogonal catalysis for cancer therapy</a:t>
            </a:r>
            <a:endParaRPr lang="en-IN" sz="20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518480" y="2421000"/>
            <a:ext cx="5327280" cy="137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2400" b="1" strike="noStrike" spc="-1">
                <a:solidFill>
                  <a:srgbClr val="000000"/>
                </a:solidFill>
                <a:latin typeface="Arial"/>
              </a:rPr>
              <a:t>TEVA Presentation</a:t>
            </a:r>
            <a:endParaRPr lang="en-IN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latin typeface="Arial"/>
              </a:rPr>
              <a:t>Mid-Term Check Meeting</a:t>
            </a:r>
            <a:endParaRPr lang="en-IN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latin typeface="Arial"/>
              </a:rPr>
              <a:t>Edinburgh, 5</a:t>
            </a:r>
            <a:r>
              <a:rPr lang="en-IN" sz="1800" b="0" strike="noStrike" spc="-1" baseline="30000">
                <a:solidFill>
                  <a:srgbClr val="000000"/>
                </a:solidFill>
                <a:latin typeface="Arial"/>
              </a:rPr>
              <a:t>th</a:t>
            </a:r>
            <a:r>
              <a:rPr lang="en-IN" sz="1800" b="0" strike="noStrike" spc="-1">
                <a:solidFill>
                  <a:srgbClr val="000000"/>
                </a:solidFill>
                <a:latin typeface="Arial"/>
              </a:rPr>
              <a:t> June 2019</a:t>
            </a:r>
            <a:endParaRPr lang="en-IN" sz="18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5130000" y="5474520"/>
            <a:ext cx="3431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600" b="0" i="1" strike="noStrike" spc="-1">
                <a:solidFill>
                  <a:srgbClr val="000000"/>
                </a:solidFill>
                <a:latin typeface="Arial"/>
              </a:rPr>
              <a:t>Teva Pharmaceutical Industries LTD</a:t>
            </a:r>
            <a:endParaRPr lang="en-IN" sz="1600" b="0" strike="noStrike" spc="-1">
              <a:latin typeface="Arial"/>
            </a:endParaRPr>
          </a:p>
        </p:txBody>
      </p:sp>
      <p:pic>
        <p:nvPicPr>
          <p:cNvPr id="101" name="Picture 3"/>
          <p:cNvPicPr/>
          <p:nvPr/>
        </p:nvPicPr>
        <p:blipFill>
          <a:blip r:embed="rId2"/>
          <a:stretch/>
        </p:blipFill>
        <p:spPr>
          <a:xfrm rot="10800000">
            <a:off x="395536" y="236166"/>
            <a:ext cx="843480" cy="32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62" y="1268760"/>
            <a:ext cx="5411534" cy="2289600"/>
            <a:chOff x="-9360" y="1113840"/>
            <a:chExt cx="9177849" cy="4570560"/>
          </a:xfrm>
        </p:grpSpPr>
        <p:grpSp>
          <p:nvGrpSpPr>
            <p:cNvPr id="102" name="Group 1"/>
            <p:cNvGrpSpPr/>
            <p:nvPr/>
          </p:nvGrpSpPr>
          <p:grpSpPr>
            <a:xfrm>
              <a:off x="26649" y="1113840"/>
              <a:ext cx="9141840" cy="2289600"/>
              <a:chOff x="-720" y="1113840"/>
              <a:chExt cx="9141840" cy="2289600"/>
            </a:xfrm>
          </p:grpSpPr>
          <p:pic>
            <p:nvPicPr>
              <p:cNvPr id="103" name="Picture 88"/>
              <p:cNvPicPr/>
              <p:nvPr/>
            </p:nvPicPr>
            <p:blipFill>
              <a:blip r:embed="rId2"/>
              <a:stretch/>
            </p:blipFill>
            <p:spPr>
              <a:xfrm>
                <a:off x="6430680" y="1113840"/>
                <a:ext cx="2710440" cy="2289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4" name="CustomShape 2"/>
              <p:cNvSpPr/>
              <p:nvPr/>
            </p:nvSpPr>
            <p:spPr>
              <a:xfrm>
                <a:off x="4567680" y="1113840"/>
                <a:ext cx="2284920" cy="22816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5" name="CustomShape 3"/>
              <p:cNvSpPr/>
              <p:nvPr/>
            </p:nvSpPr>
            <p:spPr>
              <a:xfrm>
                <a:off x="-720" y="1113840"/>
                <a:ext cx="2284920" cy="22816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6" name="CustomShape 4"/>
              <p:cNvSpPr/>
              <p:nvPr/>
            </p:nvSpPr>
            <p:spPr>
              <a:xfrm>
                <a:off x="2285640" y="1113840"/>
                <a:ext cx="2284920" cy="2281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7" name="CustomShape 5"/>
              <p:cNvSpPr/>
              <p:nvPr/>
            </p:nvSpPr>
            <p:spPr>
              <a:xfrm>
                <a:off x="6912720" y="2630160"/>
                <a:ext cx="1501200" cy="759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IN" sz="700" b="1" strike="noStrike" spc="-1">
                    <a:solidFill>
                      <a:srgbClr val="172F2E"/>
                    </a:solidFill>
                    <a:latin typeface="Calibri"/>
                  </a:rPr>
                  <a:t>Strong Gx growth in</a:t>
                </a:r>
                <a:endParaRPr lang="en-IN" sz="7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IN" sz="700" b="1" strike="noStrike" spc="-1">
                    <a:solidFill>
                      <a:srgbClr val="172F2E"/>
                    </a:solidFill>
                    <a:latin typeface="Calibri"/>
                  </a:rPr>
                  <a:t>Japan and LatAm</a:t>
                </a:r>
                <a:endParaRPr lang="en-IN" sz="700" b="0" strike="noStrike" spc="-1">
                  <a:latin typeface="Arial"/>
                </a:endParaRPr>
              </a:p>
            </p:txBody>
          </p:sp>
          <p:sp>
            <p:nvSpPr>
              <p:cNvPr id="108" name="CustomShape 6"/>
              <p:cNvSpPr/>
              <p:nvPr/>
            </p:nvSpPr>
            <p:spPr>
              <a:xfrm>
                <a:off x="4768920" y="2477160"/>
                <a:ext cx="1969200" cy="57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IN" sz="1000" b="0" strike="noStrike" spc="-1" dirty="0">
                    <a:solidFill>
                      <a:srgbClr val="FFFFFF"/>
                    </a:solidFill>
                    <a:latin typeface="Calibri"/>
                  </a:rPr>
                  <a:t>Top 3 position</a:t>
                </a:r>
                <a:endParaRPr lang="en-IN" sz="1000" b="0" strike="noStrike" spc="-1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IN" sz="1000" b="0" strike="noStrike" spc="-1" dirty="0">
                    <a:solidFill>
                      <a:srgbClr val="FFFFFF"/>
                    </a:solidFill>
                    <a:latin typeface="Calibri"/>
                  </a:rPr>
                  <a:t>in 25 markets</a:t>
                </a:r>
                <a:endParaRPr lang="en-IN" sz="1000" b="0" strike="noStrike" spc="-1" dirty="0">
                  <a:latin typeface="Arial"/>
                </a:endParaRPr>
              </a:p>
            </p:txBody>
          </p:sp>
          <p:sp>
            <p:nvSpPr>
              <p:cNvPr id="109" name="CustomShape 7"/>
              <p:cNvSpPr/>
              <p:nvPr/>
            </p:nvSpPr>
            <p:spPr>
              <a:xfrm>
                <a:off x="276840" y="2507040"/>
                <a:ext cx="1501200" cy="57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IN" sz="1000" b="0" strike="noStrike" spc="-1">
                    <a:solidFill>
                      <a:srgbClr val="FFFFFF"/>
                    </a:solidFill>
                    <a:latin typeface="Calibri"/>
                  </a:rPr>
                  <a:t>1 in 7</a:t>
                </a:r>
                <a:endParaRPr lang="en-IN" sz="10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IN" sz="1000" b="0" strike="noStrike" spc="-1">
                    <a:solidFill>
                      <a:srgbClr val="FFFFFF"/>
                    </a:solidFill>
                    <a:latin typeface="Calibri"/>
                  </a:rPr>
                  <a:t>Rx in the US</a:t>
                </a:r>
                <a:endParaRPr lang="en-IN" sz="1000" b="0" strike="noStrike" spc="-1">
                  <a:latin typeface="Arial"/>
                </a:endParaRPr>
              </a:p>
            </p:txBody>
          </p:sp>
          <p:grpSp>
            <p:nvGrpSpPr>
              <p:cNvPr id="110" name="Group 8"/>
              <p:cNvGrpSpPr/>
              <p:nvPr/>
            </p:nvGrpSpPr>
            <p:grpSpPr>
              <a:xfrm>
                <a:off x="468720" y="1270800"/>
                <a:ext cx="1346040" cy="1202040"/>
                <a:chOff x="468720" y="1270800"/>
                <a:chExt cx="1346040" cy="1202040"/>
              </a:xfrm>
            </p:grpSpPr>
            <p:sp>
              <p:nvSpPr>
                <p:cNvPr id="111" name="CustomShape 9"/>
                <p:cNvSpPr/>
                <p:nvPr/>
              </p:nvSpPr>
              <p:spPr>
                <a:xfrm>
                  <a:off x="558000" y="1270800"/>
                  <a:ext cx="522000" cy="696240"/>
                </a:xfrm>
                <a:prstGeom prst="ellipse">
                  <a:avLst/>
                </a:prstGeom>
                <a:solidFill>
                  <a:schemeClr val="bg1"/>
                </a:solidFill>
                <a:ln w="648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12" name="CustomShape 10"/>
                <p:cNvSpPr/>
                <p:nvPr/>
              </p:nvSpPr>
              <p:spPr>
                <a:xfrm>
                  <a:off x="954720" y="1709640"/>
                  <a:ext cx="572400" cy="763200"/>
                </a:xfrm>
                <a:prstGeom prst="ellipse">
                  <a:avLst/>
                </a:prstGeom>
                <a:solidFill>
                  <a:schemeClr val="accent2"/>
                </a:solidFill>
                <a:ln w="648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13" name="CustomShape 11"/>
                <p:cNvSpPr/>
                <p:nvPr/>
              </p:nvSpPr>
              <p:spPr>
                <a:xfrm>
                  <a:off x="641520" y="1982520"/>
                  <a:ext cx="317520" cy="423360"/>
                </a:xfrm>
                <a:prstGeom prst="ellipse">
                  <a:avLst/>
                </a:prstGeom>
                <a:solidFill>
                  <a:schemeClr val="accent2"/>
                </a:solidFill>
                <a:ln w="648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14" name="CustomShape 12"/>
                <p:cNvSpPr/>
                <p:nvPr/>
              </p:nvSpPr>
              <p:spPr>
                <a:xfrm>
                  <a:off x="1076760" y="1270800"/>
                  <a:ext cx="317520" cy="423360"/>
                </a:xfrm>
                <a:prstGeom prst="ellipse">
                  <a:avLst/>
                </a:prstGeom>
                <a:solidFill>
                  <a:schemeClr val="accent2"/>
                </a:solidFill>
                <a:ln w="648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15" name="CustomShape 13"/>
                <p:cNvSpPr/>
                <p:nvPr/>
              </p:nvSpPr>
              <p:spPr>
                <a:xfrm>
                  <a:off x="1383480" y="1331640"/>
                  <a:ext cx="431280" cy="575280"/>
                </a:xfrm>
                <a:prstGeom prst="ellipse">
                  <a:avLst/>
                </a:prstGeom>
                <a:solidFill>
                  <a:schemeClr val="accent2"/>
                </a:solidFill>
                <a:ln w="6480">
                  <a:solidFill>
                    <a:schemeClr val="bg1"/>
                  </a:solidFill>
                  <a:custDash>
                    <a:ds d="100000" sp="100000"/>
                  </a:custDash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16" name="CustomShape 14"/>
                <p:cNvSpPr/>
                <p:nvPr/>
              </p:nvSpPr>
              <p:spPr>
                <a:xfrm>
                  <a:off x="468720" y="1865520"/>
                  <a:ext cx="219240" cy="292320"/>
                </a:xfrm>
                <a:prstGeom prst="ellipse">
                  <a:avLst/>
                </a:prstGeom>
                <a:solidFill>
                  <a:schemeClr val="accent2"/>
                </a:solidFill>
                <a:ln w="6480">
                  <a:solidFill>
                    <a:schemeClr val="bg1"/>
                  </a:solidFill>
                  <a:custDash>
                    <a:ds d="100000" sp="100000"/>
                  </a:custDash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117" name="CustomShape 15"/>
              <p:cNvSpPr/>
              <p:nvPr/>
            </p:nvSpPr>
            <p:spPr>
              <a:xfrm>
                <a:off x="2791440" y="1724400"/>
                <a:ext cx="1501200" cy="1354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IN" b="0" strike="noStrike" spc="-1">
                    <a:solidFill>
                      <a:srgbClr val="FFFFFF"/>
                    </a:solidFill>
                    <a:latin typeface="Calibri"/>
                  </a:rPr>
                  <a:t>1000+</a:t>
                </a:r>
                <a:endParaRPr lang="en-IN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IN" sz="700" b="0" strike="noStrike" spc="-1">
                    <a:solidFill>
                      <a:srgbClr val="FFFFFF"/>
                    </a:solidFill>
                    <a:latin typeface="Calibri"/>
                  </a:rPr>
                  <a:t>Launches in 2017</a:t>
                </a:r>
                <a:endParaRPr lang="en-IN" sz="700" b="0" strike="noStrike" spc="-1">
                  <a:latin typeface="Arial"/>
                </a:endParaRPr>
              </a:p>
            </p:txBody>
          </p:sp>
        </p:grpSp>
        <p:sp>
          <p:nvSpPr>
            <p:cNvPr id="118" name="CustomShape 16"/>
            <p:cNvSpPr/>
            <p:nvPr/>
          </p:nvSpPr>
          <p:spPr>
            <a:xfrm>
              <a:off x="4561560" y="3381120"/>
              <a:ext cx="2292120" cy="2294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" name="CustomShape 17"/>
            <p:cNvSpPr/>
            <p:nvPr/>
          </p:nvSpPr>
          <p:spPr>
            <a:xfrm>
              <a:off x="6853680" y="3389760"/>
              <a:ext cx="2292120" cy="2294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20" name="Group 18"/>
            <p:cNvGrpSpPr/>
            <p:nvPr/>
          </p:nvGrpSpPr>
          <p:grpSpPr>
            <a:xfrm>
              <a:off x="5256360" y="3663000"/>
              <a:ext cx="1024560" cy="988560"/>
              <a:chOff x="5256360" y="3663000"/>
              <a:chExt cx="1024560" cy="988560"/>
            </a:xfrm>
          </p:grpSpPr>
          <p:sp>
            <p:nvSpPr>
              <p:cNvPr id="121" name="CustomShape 19"/>
              <p:cNvSpPr/>
              <p:nvPr/>
            </p:nvSpPr>
            <p:spPr>
              <a:xfrm>
                <a:off x="5256360" y="3843720"/>
                <a:ext cx="76680" cy="69048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36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2" name="CustomShape 20"/>
              <p:cNvSpPr/>
              <p:nvPr/>
            </p:nvSpPr>
            <p:spPr>
              <a:xfrm>
                <a:off x="5391720" y="3663000"/>
                <a:ext cx="76680" cy="69048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36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3" name="CustomShape 21"/>
              <p:cNvSpPr/>
              <p:nvPr/>
            </p:nvSpPr>
            <p:spPr>
              <a:xfrm>
                <a:off x="5527080" y="3736080"/>
                <a:ext cx="76680" cy="69048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36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4" name="CustomShape 22"/>
              <p:cNvSpPr/>
              <p:nvPr/>
            </p:nvSpPr>
            <p:spPr>
              <a:xfrm>
                <a:off x="5662440" y="3959280"/>
                <a:ext cx="76680" cy="690480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936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5" name="CustomShape 23"/>
              <p:cNvSpPr/>
              <p:nvPr/>
            </p:nvSpPr>
            <p:spPr>
              <a:xfrm>
                <a:off x="5797800" y="3891240"/>
                <a:ext cx="76680" cy="69048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36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6" name="CustomShape 24"/>
              <p:cNvSpPr/>
              <p:nvPr/>
            </p:nvSpPr>
            <p:spPr>
              <a:xfrm>
                <a:off x="5933520" y="3700080"/>
                <a:ext cx="76680" cy="69048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36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7" name="CustomShape 25"/>
              <p:cNvSpPr/>
              <p:nvPr/>
            </p:nvSpPr>
            <p:spPr>
              <a:xfrm>
                <a:off x="6068880" y="3961080"/>
                <a:ext cx="76680" cy="69048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36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8" name="CustomShape 26"/>
              <p:cNvSpPr/>
              <p:nvPr/>
            </p:nvSpPr>
            <p:spPr>
              <a:xfrm>
                <a:off x="6204240" y="3803040"/>
                <a:ext cx="76680" cy="69048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36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29" name="CustomShape 27"/>
            <p:cNvSpPr/>
            <p:nvPr/>
          </p:nvSpPr>
          <p:spPr>
            <a:xfrm>
              <a:off x="6964560" y="3968640"/>
              <a:ext cx="1501200" cy="1354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IN" b="0" strike="noStrike" spc="-1">
                  <a:solidFill>
                    <a:srgbClr val="FFFFFF"/>
                  </a:solidFill>
                  <a:latin typeface="Calibri"/>
                </a:rPr>
                <a:t>1800+</a:t>
              </a:r>
              <a:endParaRPr lang="en-IN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IN" sz="700" b="0" strike="noStrike" spc="-1">
                  <a:solidFill>
                    <a:srgbClr val="FFFFFF"/>
                  </a:solidFill>
                  <a:latin typeface="Calibri"/>
                </a:rPr>
                <a:t>Molecules</a:t>
              </a:r>
              <a:endParaRPr lang="en-IN" sz="700" b="0" strike="noStrike" spc="-1">
                <a:latin typeface="Arial"/>
              </a:endParaRPr>
            </a:p>
          </p:txBody>
        </p:sp>
        <p:pic>
          <p:nvPicPr>
            <p:cNvPr id="130" name="Picture 164"/>
            <p:cNvPicPr/>
            <p:nvPr/>
          </p:nvPicPr>
          <p:blipFill>
            <a:blip r:embed="rId3"/>
            <a:stretch/>
          </p:blipFill>
          <p:spPr>
            <a:xfrm>
              <a:off x="2279880" y="3381480"/>
              <a:ext cx="2310480" cy="2294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1" name="CustomShape 28"/>
            <p:cNvSpPr/>
            <p:nvPr/>
          </p:nvSpPr>
          <p:spPr>
            <a:xfrm>
              <a:off x="-9360" y="3375720"/>
              <a:ext cx="2292120" cy="22946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CustomShape 29"/>
            <p:cNvSpPr/>
            <p:nvPr/>
          </p:nvSpPr>
          <p:spPr>
            <a:xfrm>
              <a:off x="4782240" y="4708800"/>
              <a:ext cx="1893600" cy="577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IN" sz="1000" b="0" strike="noStrike" spc="-1">
                  <a:solidFill>
                    <a:srgbClr val="FFFFFF"/>
                  </a:solidFill>
                  <a:latin typeface="Calibri"/>
                </a:rPr>
                <a:t>1 in 8</a:t>
              </a:r>
              <a:endParaRPr lang="en-IN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IN" sz="1000" b="0" strike="noStrike" spc="-1">
                  <a:solidFill>
                    <a:srgbClr val="FFFFFF"/>
                  </a:solidFill>
                  <a:latin typeface="Calibri"/>
                </a:rPr>
                <a:t>Rx in the UK</a:t>
              </a:r>
              <a:endParaRPr lang="en-IN" sz="1000" b="0" strike="noStrike" spc="-1">
                <a:latin typeface="Arial"/>
              </a:endParaRPr>
            </a:p>
          </p:txBody>
        </p:sp>
        <p:sp>
          <p:nvSpPr>
            <p:cNvPr id="133" name="CustomShape 30"/>
            <p:cNvSpPr/>
            <p:nvPr/>
          </p:nvSpPr>
          <p:spPr>
            <a:xfrm>
              <a:off x="290160" y="3933360"/>
              <a:ext cx="1501200" cy="806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IN" b="0" strike="noStrike" spc="-1">
                  <a:solidFill>
                    <a:srgbClr val="FFFFFF"/>
                  </a:solidFill>
                  <a:latin typeface="Calibri"/>
                </a:rPr>
                <a:t>550+</a:t>
              </a:r>
              <a:endParaRPr lang="en-IN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IN" sz="700" b="0" strike="noStrike" spc="-1">
                  <a:solidFill>
                    <a:srgbClr val="FFFFFF"/>
                  </a:solidFill>
                  <a:latin typeface="Calibri"/>
                </a:rPr>
                <a:t>therapies</a:t>
              </a:r>
              <a:endParaRPr lang="en-IN" sz="700" b="0" strike="noStrike" spc="-1">
                <a:latin typeface="Arial"/>
              </a:endParaRPr>
            </a:p>
          </p:txBody>
        </p:sp>
        <p:sp>
          <p:nvSpPr>
            <p:cNvPr id="134" name="CustomShape 31"/>
            <p:cNvSpPr/>
            <p:nvPr/>
          </p:nvSpPr>
          <p:spPr>
            <a:xfrm>
              <a:off x="2513160" y="4431960"/>
              <a:ext cx="1501200" cy="806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IN" b="0" strike="noStrike" spc="-1">
                  <a:solidFill>
                    <a:srgbClr val="FFFFFF"/>
                  </a:solidFill>
                  <a:latin typeface="Calibri"/>
                </a:rPr>
                <a:t>#1</a:t>
              </a:r>
              <a:endParaRPr lang="en-IN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IN" sz="700" b="0" strike="noStrike" spc="-1">
                  <a:solidFill>
                    <a:srgbClr val="FFFFFF"/>
                  </a:solidFill>
                  <a:latin typeface="Calibri"/>
                </a:rPr>
                <a:t>in first-to-files</a:t>
              </a:r>
              <a:endParaRPr lang="en-IN" sz="700" b="0" strike="noStrike" spc="-1">
                <a:latin typeface="Arial"/>
              </a:endParaRPr>
            </a:p>
          </p:txBody>
        </p:sp>
        <p:grpSp>
          <p:nvGrpSpPr>
            <p:cNvPr id="135" name="Group 32"/>
            <p:cNvGrpSpPr/>
            <p:nvPr/>
          </p:nvGrpSpPr>
          <p:grpSpPr>
            <a:xfrm>
              <a:off x="5093640" y="1339200"/>
              <a:ext cx="1334160" cy="1001880"/>
              <a:chOff x="5093640" y="1339200"/>
              <a:chExt cx="1334160" cy="1001880"/>
            </a:xfrm>
          </p:grpSpPr>
          <p:sp>
            <p:nvSpPr>
              <p:cNvPr id="136" name="CustomShape 33"/>
              <p:cNvSpPr/>
              <p:nvPr/>
            </p:nvSpPr>
            <p:spPr>
              <a:xfrm>
                <a:off x="6211080" y="208044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7" name="CustomShape 34"/>
              <p:cNvSpPr/>
              <p:nvPr/>
            </p:nvSpPr>
            <p:spPr>
              <a:xfrm>
                <a:off x="5905080" y="143568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8" name="CustomShape 35"/>
              <p:cNvSpPr/>
              <p:nvPr/>
            </p:nvSpPr>
            <p:spPr>
              <a:xfrm>
                <a:off x="6283440" y="165852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9" name="CustomShape 36"/>
              <p:cNvSpPr/>
              <p:nvPr/>
            </p:nvSpPr>
            <p:spPr>
              <a:xfrm>
                <a:off x="6147360" y="158508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0" name="CustomShape 37"/>
              <p:cNvSpPr/>
              <p:nvPr/>
            </p:nvSpPr>
            <p:spPr>
              <a:xfrm>
                <a:off x="5978520" y="162000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1" name="CustomShape 38"/>
              <p:cNvSpPr/>
              <p:nvPr/>
            </p:nvSpPr>
            <p:spPr>
              <a:xfrm>
                <a:off x="5963400" y="182520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2" name="CustomShape 39"/>
              <p:cNvSpPr/>
              <p:nvPr/>
            </p:nvSpPr>
            <p:spPr>
              <a:xfrm>
                <a:off x="5861160" y="201564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3" name="CustomShape 40"/>
              <p:cNvSpPr/>
              <p:nvPr/>
            </p:nvSpPr>
            <p:spPr>
              <a:xfrm>
                <a:off x="5591520" y="160236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4" name="CustomShape 41"/>
              <p:cNvSpPr/>
              <p:nvPr/>
            </p:nvSpPr>
            <p:spPr>
              <a:xfrm>
                <a:off x="5775840" y="1590120"/>
                <a:ext cx="152280" cy="203040"/>
              </a:xfrm>
              <a:prstGeom prst="ellipse">
                <a:avLst/>
              </a:prstGeom>
              <a:solidFill>
                <a:schemeClr val="bg1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5" name="CustomShape 42"/>
              <p:cNvSpPr/>
              <p:nvPr/>
            </p:nvSpPr>
            <p:spPr>
              <a:xfrm>
                <a:off x="5772240" y="184248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6" name="CustomShape 43"/>
              <p:cNvSpPr/>
              <p:nvPr/>
            </p:nvSpPr>
            <p:spPr>
              <a:xfrm>
                <a:off x="5237640" y="2107440"/>
                <a:ext cx="152280" cy="20304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7" name="CustomShape 44"/>
              <p:cNvSpPr/>
              <p:nvPr/>
            </p:nvSpPr>
            <p:spPr>
              <a:xfrm>
                <a:off x="6111360" y="1835640"/>
                <a:ext cx="152280" cy="203040"/>
              </a:xfrm>
              <a:prstGeom prst="ellipse">
                <a:avLst/>
              </a:prstGeom>
              <a:solidFill>
                <a:schemeClr val="bg1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8" name="CustomShape 45"/>
              <p:cNvSpPr/>
              <p:nvPr/>
            </p:nvSpPr>
            <p:spPr>
              <a:xfrm>
                <a:off x="5591520" y="1823400"/>
                <a:ext cx="110880" cy="147960"/>
              </a:xfrm>
              <a:prstGeom prst="ellipse">
                <a:avLst/>
              </a:prstGeom>
              <a:solidFill>
                <a:schemeClr val="bg1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9" name="CustomShape 46"/>
              <p:cNvSpPr/>
              <p:nvPr/>
            </p:nvSpPr>
            <p:spPr>
              <a:xfrm>
                <a:off x="5341320" y="196056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0" name="CustomShape 47"/>
              <p:cNvSpPr/>
              <p:nvPr/>
            </p:nvSpPr>
            <p:spPr>
              <a:xfrm>
                <a:off x="5484960" y="200052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1" name="CustomShape 48"/>
              <p:cNvSpPr/>
              <p:nvPr/>
            </p:nvSpPr>
            <p:spPr>
              <a:xfrm>
                <a:off x="5418360" y="218736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2" name="CustomShape 49"/>
              <p:cNvSpPr/>
              <p:nvPr/>
            </p:nvSpPr>
            <p:spPr>
              <a:xfrm>
                <a:off x="5565240" y="219312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3" name="CustomShape 50"/>
              <p:cNvSpPr/>
              <p:nvPr/>
            </p:nvSpPr>
            <p:spPr>
              <a:xfrm>
                <a:off x="5649120" y="204120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4" name="CustomShape 51"/>
              <p:cNvSpPr/>
              <p:nvPr/>
            </p:nvSpPr>
            <p:spPr>
              <a:xfrm>
                <a:off x="5274720" y="172548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5" name="CustomShape 52"/>
              <p:cNvSpPr/>
              <p:nvPr/>
            </p:nvSpPr>
            <p:spPr>
              <a:xfrm>
                <a:off x="5418360" y="173304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6" name="CustomShape 53"/>
              <p:cNvSpPr/>
              <p:nvPr/>
            </p:nvSpPr>
            <p:spPr>
              <a:xfrm>
                <a:off x="5452560" y="152928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7" name="CustomShape 54"/>
              <p:cNvSpPr/>
              <p:nvPr/>
            </p:nvSpPr>
            <p:spPr>
              <a:xfrm>
                <a:off x="6026040" y="203904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8" name="CustomShape 55"/>
              <p:cNvSpPr/>
              <p:nvPr/>
            </p:nvSpPr>
            <p:spPr>
              <a:xfrm>
                <a:off x="5545080" y="133920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9" name="CustomShape 56"/>
              <p:cNvSpPr/>
              <p:nvPr/>
            </p:nvSpPr>
            <p:spPr>
              <a:xfrm>
                <a:off x="5689800" y="141948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0" name="CustomShape 57"/>
              <p:cNvSpPr/>
              <p:nvPr/>
            </p:nvSpPr>
            <p:spPr>
              <a:xfrm>
                <a:off x="5786280" y="217152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1" name="CustomShape 58"/>
              <p:cNvSpPr/>
              <p:nvPr/>
            </p:nvSpPr>
            <p:spPr>
              <a:xfrm>
                <a:off x="6316920" y="189144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2" name="CustomShape 59"/>
              <p:cNvSpPr/>
              <p:nvPr/>
            </p:nvSpPr>
            <p:spPr>
              <a:xfrm>
                <a:off x="5118120" y="153504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3" name="CustomShape 60"/>
              <p:cNvSpPr/>
              <p:nvPr/>
            </p:nvSpPr>
            <p:spPr>
              <a:xfrm>
                <a:off x="5265720" y="153216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4" name="CustomShape 61"/>
              <p:cNvSpPr/>
              <p:nvPr/>
            </p:nvSpPr>
            <p:spPr>
              <a:xfrm>
                <a:off x="5093640" y="172548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5" name="CustomShape 62"/>
              <p:cNvSpPr/>
              <p:nvPr/>
            </p:nvSpPr>
            <p:spPr>
              <a:xfrm>
                <a:off x="5176800" y="1914120"/>
                <a:ext cx="110880" cy="147960"/>
              </a:xfrm>
              <a:prstGeom prst="ellipse">
                <a:avLst/>
              </a:prstGeom>
              <a:solidFill>
                <a:schemeClr val="accent3"/>
              </a:solidFill>
              <a:ln w="648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66" name="CustomShape 63"/>
          <p:cNvSpPr/>
          <p:nvPr/>
        </p:nvSpPr>
        <p:spPr>
          <a:xfrm>
            <a:off x="35496" y="799312"/>
            <a:ext cx="3626484" cy="3974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IN" sz="1600" b="1" strike="noStrike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Teva Leading Generic Medicines</a:t>
            </a:r>
            <a:endParaRPr lang="en-IN" sz="1600" b="0" strike="noStrike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7" name="Picture 3"/>
          <p:cNvPicPr/>
          <p:nvPr/>
        </p:nvPicPr>
        <p:blipFill>
          <a:blip r:embed="rId4"/>
          <a:stretch/>
        </p:blipFill>
        <p:spPr>
          <a:xfrm rot="10800000">
            <a:off x="460328" y="245044"/>
            <a:ext cx="843480" cy="32760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5618043" cy="2303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70" name="TextShape 1"/>
          <p:cNvSpPr txBox="1"/>
          <p:nvPr/>
        </p:nvSpPr>
        <p:spPr>
          <a:xfrm>
            <a:off x="5724128" y="3429000"/>
            <a:ext cx="3175176" cy="431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Teva Leading Specialty Brands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6875974" y="866008"/>
            <a:ext cx="2160521" cy="1494068"/>
            <a:chOff x="1338840" y="1254600"/>
            <a:chExt cx="6465960" cy="4713120"/>
          </a:xfrm>
        </p:grpSpPr>
        <p:grpSp>
          <p:nvGrpSpPr>
            <p:cNvPr id="72" name="Group 3"/>
            <p:cNvGrpSpPr/>
            <p:nvPr/>
          </p:nvGrpSpPr>
          <p:grpSpPr>
            <a:xfrm>
              <a:off x="1338840" y="1254600"/>
              <a:ext cx="6465960" cy="4713120"/>
              <a:chOff x="1338840" y="1254600"/>
              <a:chExt cx="6465960" cy="4713120"/>
            </a:xfrm>
          </p:grpSpPr>
          <p:sp>
            <p:nvSpPr>
              <p:cNvPr id="97" name="CustomShape 4"/>
              <p:cNvSpPr/>
              <p:nvPr/>
            </p:nvSpPr>
            <p:spPr>
              <a:xfrm>
                <a:off x="7351560" y="5248800"/>
                <a:ext cx="228600" cy="4248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1">
                    <a:moveTo>
                      <a:pt x="97" y="33"/>
                    </a:moveTo>
                    <a:cubicBezTo>
                      <a:pt x="95" y="33"/>
                      <a:pt x="92" y="34"/>
                      <a:pt x="87" y="37"/>
                    </a:cubicBezTo>
                    <a:cubicBezTo>
                      <a:pt x="87" y="37"/>
                      <a:pt x="86" y="37"/>
                      <a:pt x="85" y="37"/>
                    </a:cubicBezTo>
                    <a:cubicBezTo>
                      <a:pt x="83" y="37"/>
                      <a:pt x="81" y="33"/>
                      <a:pt x="80" y="30"/>
                    </a:cubicBezTo>
                    <a:cubicBezTo>
                      <a:pt x="79" y="27"/>
                      <a:pt x="78" y="24"/>
                      <a:pt x="76" y="23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6"/>
                      <a:pt x="73" y="26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5"/>
                      <a:pt x="72" y="22"/>
                      <a:pt x="70" y="20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3"/>
                      <a:pt x="66" y="11"/>
                      <a:pt x="63" y="9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8" y="7"/>
                      <a:pt x="57" y="6"/>
                      <a:pt x="57" y="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6"/>
                      <a:pt x="54" y="12"/>
                      <a:pt x="57" y="16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9"/>
                      <a:pt x="60" y="21"/>
                      <a:pt x="61" y="22"/>
                    </a:cubicBezTo>
                    <a:cubicBezTo>
                      <a:pt x="62" y="23"/>
                      <a:pt x="62" y="23"/>
                      <a:pt x="63" y="24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7"/>
                      <a:pt x="64" y="30"/>
                      <a:pt x="68" y="31"/>
                    </a:cubicBezTo>
                    <a:cubicBezTo>
                      <a:pt x="68" y="31"/>
                      <a:pt x="68" y="32"/>
                      <a:pt x="68" y="32"/>
                    </a:cubicBezTo>
                    <a:cubicBezTo>
                      <a:pt x="68" y="34"/>
                      <a:pt x="69" y="38"/>
                      <a:pt x="69" y="39"/>
                    </a:cubicBezTo>
                    <a:cubicBezTo>
                      <a:pt x="69" y="39"/>
                      <a:pt x="69" y="38"/>
                      <a:pt x="69" y="38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41"/>
                      <a:pt x="63" y="48"/>
                      <a:pt x="62" y="49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5"/>
                      <a:pt x="64" y="58"/>
                      <a:pt x="67" y="60"/>
                    </a:cubicBezTo>
                    <a:cubicBezTo>
                      <a:pt x="69" y="61"/>
                      <a:pt x="70" y="63"/>
                      <a:pt x="71" y="65"/>
                    </a:cubicBezTo>
                    <a:cubicBezTo>
                      <a:pt x="71" y="67"/>
                      <a:pt x="70" y="69"/>
                      <a:pt x="68" y="71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5" y="69"/>
                      <a:pt x="6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0" y="69"/>
                      <a:pt x="59" y="69"/>
                    </a:cubicBezTo>
                    <a:cubicBezTo>
                      <a:pt x="59" y="69"/>
                      <a:pt x="58" y="70"/>
                      <a:pt x="58" y="70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0" y="65"/>
                      <a:pt x="50" y="65"/>
                    </a:cubicBezTo>
                    <a:cubicBezTo>
                      <a:pt x="49" y="66"/>
                      <a:pt x="48" y="68"/>
                      <a:pt x="47" y="69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47" y="73"/>
                      <a:pt x="45" y="74"/>
                      <a:pt x="44" y="75"/>
                    </a:cubicBezTo>
                    <a:cubicBezTo>
                      <a:pt x="43" y="77"/>
                      <a:pt x="41" y="78"/>
                      <a:pt x="40" y="81"/>
                    </a:cubicBezTo>
                    <a:cubicBezTo>
                      <a:pt x="38" y="87"/>
                      <a:pt x="37" y="88"/>
                      <a:pt x="32" y="92"/>
                    </a:cubicBezTo>
                    <a:cubicBezTo>
                      <a:pt x="30" y="94"/>
                      <a:pt x="27" y="95"/>
                      <a:pt x="25" y="97"/>
                    </a:cubicBezTo>
                    <a:cubicBezTo>
                      <a:pt x="19" y="100"/>
                      <a:pt x="12" y="104"/>
                      <a:pt x="10" y="111"/>
                    </a:cubicBezTo>
                    <a:cubicBezTo>
                      <a:pt x="8" y="111"/>
                      <a:pt x="8" y="112"/>
                      <a:pt x="7" y="112"/>
                    </a:cubicBezTo>
                    <a:cubicBezTo>
                      <a:pt x="7" y="113"/>
                      <a:pt x="7" y="114"/>
                      <a:pt x="7" y="115"/>
                    </a:cubicBezTo>
                    <a:cubicBezTo>
                      <a:pt x="7" y="115"/>
                      <a:pt x="6" y="115"/>
                      <a:pt x="6" y="116"/>
                    </a:cubicBezTo>
                    <a:cubicBezTo>
                      <a:pt x="5" y="117"/>
                      <a:pt x="5" y="118"/>
                      <a:pt x="5" y="119"/>
                    </a:cubicBezTo>
                    <a:cubicBezTo>
                      <a:pt x="5" y="120"/>
                      <a:pt x="5" y="121"/>
                      <a:pt x="4" y="12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3" y="125"/>
                      <a:pt x="3" y="125"/>
                      <a:pt x="3" y="126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0" y="128"/>
                      <a:pt x="13" y="129"/>
                      <a:pt x="16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2" y="131"/>
                      <a:pt x="11" y="134"/>
                      <a:pt x="11" y="139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6" y="140"/>
                      <a:pt x="18" y="139"/>
                      <a:pt x="18" y="137"/>
                    </a:cubicBezTo>
                    <a:cubicBezTo>
                      <a:pt x="19" y="136"/>
                      <a:pt x="19" y="134"/>
                      <a:pt x="17" y="132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9" y="132"/>
                      <a:pt x="22" y="134"/>
                      <a:pt x="25" y="134"/>
                    </a:cubicBezTo>
                    <a:cubicBezTo>
                      <a:pt x="27" y="134"/>
                      <a:pt x="30" y="133"/>
                      <a:pt x="32" y="131"/>
                    </a:cubicBezTo>
                    <a:cubicBezTo>
                      <a:pt x="40" y="125"/>
                      <a:pt x="42" y="117"/>
                      <a:pt x="44" y="109"/>
                    </a:cubicBezTo>
                    <a:cubicBezTo>
                      <a:pt x="44" y="107"/>
                      <a:pt x="45" y="106"/>
                      <a:pt x="45" y="105"/>
                    </a:cubicBezTo>
                    <a:cubicBezTo>
                      <a:pt x="47" y="105"/>
                      <a:pt x="49" y="104"/>
                      <a:pt x="50" y="103"/>
                    </a:cubicBezTo>
                    <a:cubicBezTo>
                      <a:pt x="51" y="102"/>
                      <a:pt x="53" y="101"/>
                      <a:pt x="54" y="102"/>
                    </a:cubicBezTo>
                    <a:cubicBezTo>
                      <a:pt x="55" y="102"/>
                      <a:pt x="55" y="103"/>
                      <a:pt x="55" y="103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5" y="98"/>
                      <a:pt x="55" y="97"/>
                      <a:pt x="55" y="97"/>
                    </a:cubicBezTo>
                    <a:cubicBezTo>
                      <a:pt x="55" y="96"/>
                      <a:pt x="57" y="93"/>
                      <a:pt x="59" y="92"/>
                    </a:cubicBezTo>
                    <a:cubicBezTo>
                      <a:pt x="60" y="90"/>
                      <a:pt x="61" y="89"/>
                      <a:pt x="61" y="88"/>
                    </a:cubicBezTo>
                    <a:cubicBezTo>
                      <a:pt x="62" y="88"/>
                      <a:pt x="62" y="87"/>
                      <a:pt x="63" y="86"/>
                    </a:cubicBezTo>
                    <a:cubicBezTo>
                      <a:pt x="65" y="84"/>
                      <a:pt x="66" y="81"/>
                      <a:pt x="67" y="79"/>
                    </a:cubicBezTo>
                    <a:cubicBezTo>
                      <a:pt x="68" y="78"/>
                      <a:pt x="67" y="76"/>
                      <a:pt x="67" y="75"/>
                    </a:cubicBezTo>
                    <a:cubicBezTo>
                      <a:pt x="67" y="74"/>
                      <a:pt x="67" y="74"/>
                      <a:pt x="67" y="73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0" y="76"/>
                      <a:pt x="72" y="77"/>
                      <a:pt x="74" y="77"/>
                    </a:cubicBezTo>
                    <a:cubicBezTo>
                      <a:pt x="80" y="77"/>
                      <a:pt x="85" y="68"/>
                      <a:pt x="88" y="61"/>
                    </a:cubicBezTo>
                    <a:cubicBezTo>
                      <a:pt x="89" y="59"/>
                      <a:pt x="88" y="57"/>
                      <a:pt x="88" y="56"/>
                    </a:cubicBezTo>
                    <a:cubicBezTo>
                      <a:pt x="88" y="55"/>
                      <a:pt x="88" y="54"/>
                      <a:pt x="90" y="52"/>
                    </a:cubicBezTo>
                    <a:cubicBezTo>
                      <a:pt x="90" y="52"/>
                      <a:pt x="91" y="52"/>
                      <a:pt x="91" y="52"/>
                    </a:cubicBezTo>
                    <a:cubicBezTo>
                      <a:pt x="91" y="52"/>
                      <a:pt x="91" y="52"/>
                      <a:pt x="92" y="52"/>
                    </a:cubicBezTo>
                    <a:cubicBezTo>
                      <a:pt x="92" y="52"/>
                      <a:pt x="93" y="52"/>
                      <a:pt x="94" y="52"/>
                    </a:cubicBezTo>
                    <a:cubicBezTo>
                      <a:pt x="97" y="52"/>
                      <a:pt x="97" y="49"/>
                      <a:pt x="97" y="47"/>
                    </a:cubicBezTo>
                    <a:cubicBezTo>
                      <a:pt x="97" y="47"/>
                      <a:pt x="98" y="45"/>
                      <a:pt x="98" y="44"/>
                    </a:cubicBezTo>
                    <a:cubicBezTo>
                      <a:pt x="99" y="42"/>
                      <a:pt x="100" y="39"/>
                      <a:pt x="101" y="37"/>
                    </a:cubicBezTo>
                    <a:cubicBezTo>
                      <a:pt x="101" y="36"/>
                      <a:pt x="101" y="35"/>
                      <a:pt x="100" y="34"/>
                    </a:cubicBezTo>
                    <a:cubicBezTo>
                      <a:pt x="99" y="33"/>
                      <a:pt x="99" y="33"/>
                      <a:pt x="97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" name="CustomShape 5"/>
              <p:cNvSpPr/>
              <p:nvPr/>
            </p:nvSpPr>
            <p:spPr>
              <a:xfrm>
                <a:off x="3156120" y="3939840"/>
                <a:ext cx="30240" cy="24840"/>
              </a:xfrm>
              <a:custGeom>
                <a:avLst/>
                <a:gdLst/>
                <a:ahLst/>
                <a:cxnLst/>
                <a:rect l="l" t="t" r="r" b="b"/>
                <a:pathLst>
                  <a:path w="13" h="8">
                    <a:moveTo>
                      <a:pt x="0" y="4"/>
                    </a:moveTo>
                    <a:cubicBezTo>
                      <a:pt x="0" y="6"/>
                      <a:pt x="3" y="7"/>
                      <a:pt x="4" y="7"/>
                    </a:cubicBezTo>
                    <a:cubicBezTo>
                      <a:pt x="5" y="7"/>
                      <a:pt x="7" y="8"/>
                      <a:pt x="8" y="8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13" y="5"/>
                      <a:pt x="13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0"/>
                      <a:pt x="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" name="CustomShape 6"/>
              <p:cNvSpPr/>
              <p:nvPr/>
            </p:nvSpPr>
            <p:spPr>
              <a:xfrm>
                <a:off x="2743200" y="1739880"/>
                <a:ext cx="525960" cy="77688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58">
                    <a:moveTo>
                      <a:pt x="1" y="37"/>
                    </a:moveTo>
                    <a:cubicBezTo>
                      <a:pt x="1" y="40"/>
                      <a:pt x="1" y="43"/>
                      <a:pt x="2" y="44"/>
                    </a:cubicBezTo>
                    <a:cubicBezTo>
                      <a:pt x="0" y="47"/>
                      <a:pt x="0" y="49"/>
                      <a:pt x="1" y="51"/>
                    </a:cubicBezTo>
                    <a:cubicBezTo>
                      <a:pt x="2" y="52"/>
                      <a:pt x="2" y="53"/>
                      <a:pt x="2" y="55"/>
                    </a:cubicBezTo>
                    <a:cubicBezTo>
                      <a:pt x="2" y="55"/>
                      <a:pt x="2" y="56"/>
                      <a:pt x="1" y="57"/>
                    </a:cubicBezTo>
                    <a:cubicBezTo>
                      <a:pt x="0" y="61"/>
                      <a:pt x="0" y="64"/>
                      <a:pt x="2" y="65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2" y="71"/>
                      <a:pt x="10" y="71"/>
                      <a:pt x="7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6"/>
                      <a:pt x="9" y="83"/>
                      <a:pt x="13" y="88"/>
                    </a:cubicBezTo>
                    <a:cubicBezTo>
                      <a:pt x="17" y="92"/>
                      <a:pt x="20" y="93"/>
                      <a:pt x="23" y="93"/>
                    </a:cubicBezTo>
                    <a:cubicBezTo>
                      <a:pt x="25" y="93"/>
                      <a:pt x="27" y="93"/>
                      <a:pt x="28" y="91"/>
                    </a:cubicBezTo>
                    <a:cubicBezTo>
                      <a:pt x="31" y="99"/>
                      <a:pt x="39" y="99"/>
                      <a:pt x="45" y="99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9" y="99"/>
                      <a:pt x="50" y="99"/>
                      <a:pt x="51" y="99"/>
                    </a:cubicBezTo>
                    <a:cubicBezTo>
                      <a:pt x="53" y="99"/>
                      <a:pt x="56" y="99"/>
                      <a:pt x="57" y="99"/>
                    </a:cubicBezTo>
                    <a:cubicBezTo>
                      <a:pt x="58" y="100"/>
                      <a:pt x="59" y="100"/>
                      <a:pt x="60" y="101"/>
                    </a:cubicBezTo>
                    <a:cubicBezTo>
                      <a:pt x="62" y="102"/>
                      <a:pt x="64" y="103"/>
                      <a:pt x="66" y="103"/>
                    </a:cubicBezTo>
                    <a:cubicBezTo>
                      <a:pt x="67" y="103"/>
                      <a:pt x="68" y="103"/>
                      <a:pt x="69" y="102"/>
                    </a:cubicBezTo>
                    <a:cubicBezTo>
                      <a:pt x="71" y="103"/>
                      <a:pt x="73" y="104"/>
                      <a:pt x="75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7"/>
                      <a:pt x="79" y="109"/>
                      <a:pt x="80" y="110"/>
                    </a:cubicBezTo>
                    <a:cubicBezTo>
                      <a:pt x="85" y="118"/>
                      <a:pt x="85" y="118"/>
                      <a:pt x="85" y="118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3" y="106"/>
                      <a:pt x="86" y="105"/>
                      <a:pt x="87" y="105"/>
                    </a:cubicBezTo>
                    <a:cubicBezTo>
                      <a:pt x="97" y="103"/>
                      <a:pt x="97" y="103"/>
                      <a:pt x="97" y="103"/>
                    </a:cubicBezTo>
                    <a:cubicBezTo>
                      <a:pt x="90" y="102"/>
                      <a:pt x="90" y="102"/>
                      <a:pt x="90" y="102"/>
                    </a:cubicBezTo>
                    <a:cubicBezTo>
                      <a:pt x="92" y="101"/>
                      <a:pt x="94" y="99"/>
                      <a:pt x="94" y="96"/>
                    </a:cubicBezTo>
                    <a:cubicBezTo>
                      <a:pt x="94" y="95"/>
                      <a:pt x="94" y="94"/>
                      <a:pt x="93" y="93"/>
                    </a:cubicBezTo>
                    <a:cubicBezTo>
                      <a:pt x="95" y="94"/>
                      <a:pt x="96" y="95"/>
                      <a:pt x="99" y="95"/>
                    </a:cubicBezTo>
                    <a:cubicBezTo>
                      <a:pt x="98" y="98"/>
                      <a:pt x="98" y="100"/>
                      <a:pt x="100" y="102"/>
                    </a:cubicBezTo>
                    <a:cubicBezTo>
                      <a:pt x="101" y="103"/>
                      <a:pt x="102" y="103"/>
                      <a:pt x="103" y="103"/>
                    </a:cubicBezTo>
                    <a:cubicBezTo>
                      <a:pt x="104" y="103"/>
                      <a:pt x="104" y="103"/>
                      <a:pt x="105" y="103"/>
                    </a:cubicBezTo>
                    <a:cubicBezTo>
                      <a:pt x="104" y="104"/>
                      <a:pt x="104" y="104"/>
                      <a:pt x="104" y="105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5" y="108"/>
                      <a:pt x="106" y="109"/>
                      <a:pt x="107" y="110"/>
                    </a:cubicBezTo>
                    <a:cubicBezTo>
                      <a:pt x="109" y="111"/>
                      <a:pt x="113" y="113"/>
                      <a:pt x="114" y="115"/>
                    </a:cubicBezTo>
                    <a:cubicBezTo>
                      <a:pt x="114" y="116"/>
                      <a:pt x="114" y="116"/>
                      <a:pt x="114" y="117"/>
                    </a:cubicBezTo>
                    <a:cubicBezTo>
                      <a:pt x="113" y="118"/>
                      <a:pt x="111" y="118"/>
                      <a:pt x="109" y="117"/>
                    </a:cubicBez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07" y="122"/>
                      <a:pt x="107" y="125"/>
                      <a:pt x="107" y="127"/>
                    </a:cubicBezTo>
                    <a:cubicBezTo>
                      <a:pt x="107" y="131"/>
                      <a:pt x="107" y="131"/>
                      <a:pt x="107" y="131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11" y="128"/>
                      <a:pt x="112" y="128"/>
                      <a:pt x="113" y="127"/>
                    </a:cubicBezTo>
                    <a:cubicBezTo>
                      <a:pt x="115" y="125"/>
                      <a:pt x="118" y="123"/>
                      <a:pt x="121" y="123"/>
                    </a:cubicBezTo>
                    <a:cubicBezTo>
                      <a:pt x="121" y="126"/>
                      <a:pt x="123" y="128"/>
                      <a:pt x="125" y="130"/>
                    </a:cubicBezTo>
                    <a:cubicBezTo>
                      <a:pt x="125" y="130"/>
                      <a:pt x="125" y="131"/>
                      <a:pt x="126" y="132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31" y="137"/>
                      <a:pt x="131" y="137"/>
                      <a:pt x="131" y="137"/>
                    </a:cubicBezTo>
                    <a:cubicBezTo>
                      <a:pt x="132" y="138"/>
                      <a:pt x="133" y="138"/>
                      <a:pt x="134" y="138"/>
                    </a:cubicBezTo>
                    <a:cubicBezTo>
                      <a:pt x="135" y="139"/>
                      <a:pt x="136" y="139"/>
                      <a:pt x="136" y="140"/>
                    </a:cubicBezTo>
                    <a:cubicBezTo>
                      <a:pt x="139" y="144"/>
                      <a:pt x="142" y="155"/>
                      <a:pt x="139" y="158"/>
                    </a:cubicBezTo>
                    <a:cubicBezTo>
                      <a:pt x="137" y="161"/>
                      <a:pt x="136" y="163"/>
                      <a:pt x="135" y="165"/>
                    </a:cubicBezTo>
                    <a:cubicBezTo>
                      <a:pt x="133" y="168"/>
                      <a:pt x="131" y="171"/>
                      <a:pt x="128" y="174"/>
                    </a:cubicBezTo>
                    <a:cubicBezTo>
                      <a:pt x="123" y="179"/>
                      <a:pt x="126" y="183"/>
                      <a:pt x="128" y="186"/>
                    </a:cubicBezTo>
                    <a:cubicBezTo>
                      <a:pt x="129" y="187"/>
                      <a:pt x="130" y="188"/>
                      <a:pt x="131" y="189"/>
                    </a:cubicBezTo>
                    <a:cubicBezTo>
                      <a:pt x="127" y="189"/>
                      <a:pt x="124" y="190"/>
                      <a:pt x="121" y="192"/>
                    </a:cubicBezTo>
                    <a:cubicBezTo>
                      <a:pt x="120" y="193"/>
                      <a:pt x="120" y="193"/>
                      <a:pt x="119" y="194"/>
                    </a:cubicBezTo>
                    <a:cubicBezTo>
                      <a:pt x="119" y="194"/>
                      <a:pt x="118" y="194"/>
                      <a:pt x="117" y="194"/>
                    </a:cubicBezTo>
                    <a:cubicBezTo>
                      <a:pt x="115" y="194"/>
                      <a:pt x="111" y="193"/>
                      <a:pt x="108" y="192"/>
                    </a:cubicBezTo>
                    <a:cubicBezTo>
                      <a:pt x="106" y="191"/>
                      <a:pt x="104" y="191"/>
                      <a:pt x="103" y="191"/>
                    </a:cubicBezTo>
                    <a:cubicBezTo>
                      <a:pt x="98" y="190"/>
                      <a:pt x="98" y="190"/>
                      <a:pt x="98" y="190"/>
                    </a:cubicBezTo>
                    <a:cubicBezTo>
                      <a:pt x="102" y="194"/>
                      <a:pt x="102" y="194"/>
                      <a:pt x="102" y="194"/>
                    </a:cubicBezTo>
                    <a:cubicBezTo>
                      <a:pt x="101" y="195"/>
                      <a:pt x="101" y="195"/>
                      <a:pt x="101" y="196"/>
                    </a:cubicBezTo>
                    <a:cubicBezTo>
                      <a:pt x="99" y="198"/>
                      <a:pt x="96" y="202"/>
                      <a:pt x="95" y="206"/>
                    </a:cubicBezTo>
                    <a:cubicBezTo>
                      <a:pt x="95" y="207"/>
                      <a:pt x="95" y="209"/>
                      <a:pt x="97" y="211"/>
                    </a:cubicBezTo>
                    <a:cubicBezTo>
                      <a:pt x="100" y="215"/>
                      <a:pt x="107" y="218"/>
                      <a:pt x="110" y="216"/>
                    </a:cubicBezTo>
                    <a:cubicBezTo>
                      <a:pt x="113" y="215"/>
                      <a:pt x="115" y="213"/>
                      <a:pt x="116" y="212"/>
                    </a:cubicBezTo>
                    <a:cubicBezTo>
                      <a:pt x="117" y="211"/>
                      <a:pt x="117" y="211"/>
                      <a:pt x="117" y="211"/>
                    </a:cubicBezTo>
                    <a:cubicBezTo>
                      <a:pt x="118" y="211"/>
                      <a:pt x="119" y="211"/>
                      <a:pt x="121" y="212"/>
                    </a:cubicBezTo>
                    <a:cubicBezTo>
                      <a:pt x="124" y="214"/>
                      <a:pt x="126" y="213"/>
                      <a:pt x="127" y="212"/>
                    </a:cubicBezTo>
                    <a:cubicBezTo>
                      <a:pt x="127" y="211"/>
                      <a:pt x="127" y="210"/>
                      <a:pt x="127" y="209"/>
                    </a:cubicBezTo>
                    <a:cubicBezTo>
                      <a:pt x="127" y="209"/>
                      <a:pt x="128" y="209"/>
                      <a:pt x="129" y="209"/>
                    </a:cubicBezTo>
                    <a:cubicBezTo>
                      <a:pt x="129" y="209"/>
                      <a:pt x="130" y="209"/>
                      <a:pt x="130" y="209"/>
                    </a:cubicBezTo>
                    <a:cubicBezTo>
                      <a:pt x="132" y="210"/>
                      <a:pt x="132" y="210"/>
                      <a:pt x="133" y="212"/>
                    </a:cubicBezTo>
                    <a:cubicBezTo>
                      <a:pt x="134" y="213"/>
                      <a:pt x="134" y="214"/>
                      <a:pt x="134" y="214"/>
                    </a:cubicBezTo>
                    <a:cubicBezTo>
                      <a:pt x="137" y="221"/>
                      <a:pt x="141" y="224"/>
                      <a:pt x="147" y="226"/>
                    </a:cubicBezTo>
                    <a:cubicBezTo>
                      <a:pt x="144" y="228"/>
                      <a:pt x="144" y="228"/>
                      <a:pt x="144" y="228"/>
                    </a:cubicBezTo>
                    <a:cubicBezTo>
                      <a:pt x="144" y="230"/>
                      <a:pt x="144" y="230"/>
                      <a:pt x="144" y="230"/>
                    </a:cubicBezTo>
                    <a:cubicBezTo>
                      <a:pt x="146" y="232"/>
                      <a:pt x="148" y="236"/>
                      <a:pt x="151" y="238"/>
                    </a:cubicBezTo>
                    <a:cubicBezTo>
                      <a:pt x="148" y="238"/>
                      <a:pt x="148" y="238"/>
                      <a:pt x="148" y="238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3" y="243"/>
                      <a:pt x="153" y="243"/>
                      <a:pt x="153" y="243"/>
                    </a:cubicBezTo>
                    <a:cubicBezTo>
                      <a:pt x="154" y="244"/>
                      <a:pt x="155" y="246"/>
                      <a:pt x="157" y="246"/>
                    </a:cubicBezTo>
                    <a:cubicBezTo>
                      <a:pt x="158" y="246"/>
                      <a:pt x="159" y="245"/>
                      <a:pt x="160" y="244"/>
                    </a:cubicBezTo>
                    <a:cubicBezTo>
                      <a:pt x="162" y="243"/>
                      <a:pt x="162" y="243"/>
                      <a:pt x="162" y="243"/>
                    </a:cubicBezTo>
                    <a:cubicBezTo>
                      <a:pt x="162" y="244"/>
                      <a:pt x="162" y="244"/>
                      <a:pt x="162" y="244"/>
                    </a:cubicBezTo>
                    <a:cubicBezTo>
                      <a:pt x="164" y="243"/>
                      <a:pt x="164" y="243"/>
                      <a:pt x="164" y="243"/>
                    </a:cubicBezTo>
                    <a:cubicBezTo>
                      <a:pt x="165" y="243"/>
                      <a:pt x="165" y="243"/>
                      <a:pt x="165" y="243"/>
                    </a:cubicBezTo>
                    <a:cubicBezTo>
                      <a:pt x="166" y="243"/>
                      <a:pt x="167" y="244"/>
                      <a:pt x="167" y="247"/>
                    </a:cubicBezTo>
                    <a:cubicBezTo>
                      <a:pt x="168" y="250"/>
                      <a:pt x="168" y="250"/>
                      <a:pt x="168" y="250"/>
                    </a:cubicBezTo>
                    <a:cubicBezTo>
                      <a:pt x="170" y="249"/>
                      <a:pt x="170" y="249"/>
                      <a:pt x="170" y="249"/>
                    </a:cubicBezTo>
                    <a:cubicBezTo>
                      <a:pt x="172" y="252"/>
                      <a:pt x="176" y="253"/>
                      <a:pt x="179" y="254"/>
                    </a:cubicBezTo>
                    <a:cubicBezTo>
                      <a:pt x="180" y="254"/>
                      <a:pt x="180" y="254"/>
                      <a:pt x="181" y="255"/>
                    </a:cubicBezTo>
                    <a:cubicBezTo>
                      <a:pt x="183" y="255"/>
                      <a:pt x="185" y="255"/>
                      <a:pt x="186" y="254"/>
                    </a:cubicBezTo>
                    <a:cubicBezTo>
                      <a:pt x="186" y="254"/>
                      <a:pt x="186" y="254"/>
                      <a:pt x="186" y="254"/>
                    </a:cubicBezTo>
                    <a:cubicBezTo>
                      <a:pt x="186" y="254"/>
                      <a:pt x="187" y="255"/>
                      <a:pt x="187" y="256"/>
                    </a:cubicBezTo>
                    <a:cubicBezTo>
                      <a:pt x="188" y="257"/>
                      <a:pt x="189" y="258"/>
                      <a:pt x="190" y="258"/>
                    </a:cubicBezTo>
                    <a:cubicBezTo>
                      <a:pt x="191" y="258"/>
                      <a:pt x="191" y="258"/>
                      <a:pt x="191" y="258"/>
                    </a:cubicBezTo>
                    <a:cubicBezTo>
                      <a:pt x="194" y="257"/>
                      <a:pt x="195" y="255"/>
                      <a:pt x="196" y="254"/>
                    </a:cubicBezTo>
                    <a:cubicBezTo>
                      <a:pt x="196" y="249"/>
                      <a:pt x="190" y="243"/>
                      <a:pt x="184" y="237"/>
                    </a:cubicBezTo>
                    <a:cubicBezTo>
                      <a:pt x="183" y="236"/>
                      <a:pt x="182" y="236"/>
                      <a:pt x="182" y="236"/>
                    </a:cubicBezTo>
                    <a:cubicBezTo>
                      <a:pt x="181" y="235"/>
                      <a:pt x="180" y="234"/>
                      <a:pt x="180" y="233"/>
                    </a:cubicBezTo>
                    <a:cubicBezTo>
                      <a:pt x="179" y="232"/>
                      <a:pt x="179" y="231"/>
                      <a:pt x="178" y="231"/>
                    </a:cubicBezTo>
                    <a:cubicBezTo>
                      <a:pt x="179" y="231"/>
                      <a:pt x="180" y="230"/>
                      <a:pt x="180" y="230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7" y="238"/>
                      <a:pt x="190" y="239"/>
                      <a:pt x="194" y="239"/>
                    </a:cubicBezTo>
                    <a:cubicBezTo>
                      <a:pt x="194" y="239"/>
                      <a:pt x="195" y="239"/>
                      <a:pt x="196" y="239"/>
                    </a:cubicBezTo>
                    <a:cubicBezTo>
                      <a:pt x="197" y="239"/>
                      <a:pt x="199" y="243"/>
                      <a:pt x="200" y="244"/>
                    </a:cubicBezTo>
                    <a:cubicBezTo>
                      <a:pt x="200" y="245"/>
                      <a:pt x="201" y="245"/>
                      <a:pt x="201" y="246"/>
                    </a:cubicBezTo>
                    <a:cubicBezTo>
                      <a:pt x="207" y="255"/>
                      <a:pt x="207" y="255"/>
                      <a:pt x="207" y="255"/>
                    </a:cubicBezTo>
                    <a:cubicBezTo>
                      <a:pt x="205" y="244"/>
                      <a:pt x="205" y="244"/>
                      <a:pt x="205" y="244"/>
                    </a:cubicBezTo>
                    <a:cubicBezTo>
                      <a:pt x="204" y="244"/>
                      <a:pt x="204" y="244"/>
                      <a:pt x="204" y="243"/>
                    </a:cubicBezTo>
                    <a:cubicBezTo>
                      <a:pt x="204" y="243"/>
                      <a:pt x="204" y="242"/>
                      <a:pt x="204" y="241"/>
                    </a:cubicBezTo>
                    <a:cubicBezTo>
                      <a:pt x="208" y="242"/>
                      <a:pt x="208" y="242"/>
                      <a:pt x="208" y="242"/>
                    </a:cubicBezTo>
                    <a:cubicBezTo>
                      <a:pt x="207" y="239"/>
                      <a:pt x="207" y="239"/>
                      <a:pt x="207" y="239"/>
                    </a:cubicBezTo>
                    <a:cubicBezTo>
                      <a:pt x="207" y="238"/>
                      <a:pt x="207" y="237"/>
                      <a:pt x="206" y="236"/>
                    </a:cubicBezTo>
                    <a:cubicBezTo>
                      <a:pt x="207" y="236"/>
                      <a:pt x="207" y="236"/>
                      <a:pt x="207" y="236"/>
                    </a:cubicBezTo>
                    <a:cubicBezTo>
                      <a:pt x="207" y="230"/>
                      <a:pt x="207" y="230"/>
                      <a:pt x="207" y="230"/>
                    </a:cubicBezTo>
                    <a:cubicBezTo>
                      <a:pt x="208" y="224"/>
                      <a:pt x="209" y="218"/>
                      <a:pt x="202" y="216"/>
                    </a:cubicBezTo>
                    <a:cubicBezTo>
                      <a:pt x="202" y="215"/>
                      <a:pt x="202" y="213"/>
                      <a:pt x="202" y="212"/>
                    </a:cubicBezTo>
                    <a:cubicBezTo>
                      <a:pt x="203" y="210"/>
                      <a:pt x="203" y="208"/>
                      <a:pt x="202" y="206"/>
                    </a:cubicBezTo>
                    <a:cubicBezTo>
                      <a:pt x="201" y="206"/>
                      <a:pt x="200" y="205"/>
                      <a:pt x="198" y="205"/>
                    </a:cubicBezTo>
                    <a:cubicBezTo>
                      <a:pt x="198" y="205"/>
                      <a:pt x="198" y="205"/>
                      <a:pt x="198" y="205"/>
                    </a:cubicBezTo>
                    <a:cubicBezTo>
                      <a:pt x="198" y="204"/>
                      <a:pt x="198" y="204"/>
                      <a:pt x="198" y="203"/>
                    </a:cubicBezTo>
                    <a:cubicBezTo>
                      <a:pt x="198" y="200"/>
                      <a:pt x="198" y="200"/>
                      <a:pt x="198" y="200"/>
                    </a:cubicBezTo>
                    <a:cubicBezTo>
                      <a:pt x="196" y="201"/>
                      <a:pt x="196" y="201"/>
                      <a:pt x="196" y="201"/>
                    </a:cubicBezTo>
                    <a:cubicBezTo>
                      <a:pt x="197" y="200"/>
                      <a:pt x="197" y="200"/>
                      <a:pt x="197" y="200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1" y="200"/>
                      <a:pt x="191" y="201"/>
                      <a:pt x="190" y="201"/>
                    </a:cubicBezTo>
                    <a:cubicBezTo>
                      <a:pt x="189" y="201"/>
                      <a:pt x="189" y="201"/>
                      <a:pt x="188" y="201"/>
                    </a:cubicBezTo>
                    <a:cubicBezTo>
                      <a:pt x="188" y="200"/>
                      <a:pt x="187" y="199"/>
                      <a:pt x="186" y="198"/>
                    </a:cubicBezTo>
                    <a:cubicBezTo>
                      <a:pt x="186" y="197"/>
                      <a:pt x="185" y="196"/>
                      <a:pt x="185" y="196"/>
                    </a:cubicBezTo>
                    <a:cubicBezTo>
                      <a:pt x="185" y="195"/>
                      <a:pt x="185" y="194"/>
                      <a:pt x="185" y="193"/>
                    </a:cubicBezTo>
                    <a:cubicBezTo>
                      <a:pt x="185" y="191"/>
                      <a:pt x="185" y="189"/>
                      <a:pt x="184" y="188"/>
                    </a:cubicBezTo>
                    <a:cubicBezTo>
                      <a:pt x="183" y="187"/>
                      <a:pt x="182" y="186"/>
                      <a:pt x="180" y="187"/>
                    </a:cubicBezTo>
                    <a:cubicBezTo>
                      <a:pt x="180" y="186"/>
                      <a:pt x="180" y="186"/>
                      <a:pt x="180" y="186"/>
                    </a:cubicBezTo>
                    <a:cubicBezTo>
                      <a:pt x="181" y="184"/>
                      <a:pt x="183" y="184"/>
                      <a:pt x="184" y="185"/>
                    </a:cubicBezTo>
                    <a:cubicBezTo>
                      <a:pt x="190" y="185"/>
                      <a:pt x="190" y="185"/>
                      <a:pt x="190" y="185"/>
                    </a:cubicBezTo>
                    <a:cubicBezTo>
                      <a:pt x="180" y="175"/>
                      <a:pt x="180" y="175"/>
                      <a:pt x="180" y="175"/>
                    </a:cubicBezTo>
                    <a:cubicBezTo>
                      <a:pt x="181" y="176"/>
                      <a:pt x="182" y="176"/>
                      <a:pt x="182" y="177"/>
                    </a:cubicBezTo>
                    <a:cubicBezTo>
                      <a:pt x="185" y="175"/>
                      <a:pt x="185" y="175"/>
                      <a:pt x="185" y="175"/>
                    </a:cubicBezTo>
                    <a:cubicBezTo>
                      <a:pt x="185" y="176"/>
                      <a:pt x="185" y="176"/>
                      <a:pt x="186" y="177"/>
                    </a:cubicBezTo>
                    <a:cubicBezTo>
                      <a:pt x="188" y="180"/>
                      <a:pt x="193" y="184"/>
                      <a:pt x="196" y="184"/>
                    </a:cubicBezTo>
                    <a:cubicBezTo>
                      <a:pt x="196" y="188"/>
                      <a:pt x="198" y="191"/>
                      <a:pt x="200" y="194"/>
                    </a:cubicBezTo>
                    <a:cubicBezTo>
                      <a:pt x="202" y="196"/>
                      <a:pt x="202" y="196"/>
                      <a:pt x="202" y="196"/>
                    </a:cubicBezTo>
                    <a:cubicBezTo>
                      <a:pt x="202" y="196"/>
                      <a:pt x="202" y="196"/>
                      <a:pt x="202" y="196"/>
                    </a:cubicBezTo>
                    <a:cubicBezTo>
                      <a:pt x="203" y="198"/>
                      <a:pt x="205" y="200"/>
                      <a:pt x="207" y="201"/>
                    </a:cubicBezTo>
                    <a:cubicBezTo>
                      <a:pt x="209" y="202"/>
                      <a:pt x="210" y="203"/>
                      <a:pt x="211" y="204"/>
                    </a:cubicBezTo>
                    <a:cubicBezTo>
                      <a:pt x="213" y="207"/>
                      <a:pt x="213" y="207"/>
                      <a:pt x="213" y="207"/>
                    </a:cubicBezTo>
                    <a:cubicBezTo>
                      <a:pt x="215" y="203"/>
                      <a:pt x="215" y="203"/>
                      <a:pt x="215" y="203"/>
                    </a:cubicBezTo>
                    <a:cubicBezTo>
                      <a:pt x="216" y="198"/>
                      <a:pt x="217" y="195"/>
                      <a:pt x="217" y="191"/>
                    </a:cubicBezTo>
                    <a:cubicBezTo>
                      <a:pt x="217" y="191"/>
                      <a:pt x="218" y="191"/>
                      <a:pt x="218" y="192"/>
                    </a:cubicBezTo>
                    <a:cubicBezTo>
                      <a:pt x="220" y="194"/>
                      <a:pt x="220" y="194"/>
                      <a:pt x="220" y="194"/>
                    </a:cubicBez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22" y="190"/>
                      <a:pt x="222" y="189"/>
                      <a:pt x="222" y="188"/>
                    </a:cubicBezTo>
                    <a:cubicBezTo>
                      <a:pt x="223" y="185"/>
                      <a:pt x="223" y="184"/>
                      <a:pt x="225" y="183"/>
                    </a:cubicBezTo>
                    <a:cubicBezTo>
                      <a:pt x="232" y="181"/>
                      <a:pt x="232" y="181"/>
                      <a:pt x="232" y="181"/>
                    </a:cubicBezTo>
                    <a:cubicBezTo>
                      <a:pt x="223" y="179"/>
                      <a:pt x="223" y="179"/>
                      <a:pt x="223" y="179"/>
                    </a:cubicBezTo>
                    <a:cubicBezTo>
                      <a:pt x="224" y="179"/>
                      <a:pt x="224" y="179"/>
                      <a:pt x="224" y="179"/>
                    </a:cubicBezTo>
                    <a:cubicBezTo>
                      <a:pt x="226" y="179"/>
                      <a:pt x="228" y="179"/>
                      <a:pt x="230" y="177"/>
                    </a:cubicBezTo>
                    <a:cubicBezTo>
                      <a:pt x="231" y="177"/>
                      <a:pt x="231" y="177"/>
                      <a:pt x="231" y="177"/>
                    </a:cubicBezTo>
                    <a:cubicBezTo>
                      <a:pt x="230" y="175"/>
                      <a:pt x="230" y="175"/>
                      <a:pt x="230" y="175"/>
                    </a:cubicBezTo>
                    <a:cubicBezTo>
                      <a:pt x="230" y="174"/>
                      <a:pt x="230" y="174"/>
                      <a:pt x="230" y="173"/>
                    </a:cubicBezTo>
                    <a:cubicBezTo>
                      <a:pt x="231" y="171"/>
                      <a:pt x="232" y="169"/>
                      <a:pt x="229" y="166"/>
                    </a:cubicBezTo>
                    <a:cubicBezTo>
                      <a:pt x="225" y="161"/>
                      <a:pt x="223" y="160"/>
                      <a:pt x="218" y="162"/>
                    </a:cubicBezTo>
                    <a:cubicBezTo>
                      <a:pt x="218" y="160"/>
                      <a:pt x="218" y="159"/>
                      <a:pt x="219" y="157"/>
                    </a:cubicBezTo>
                    <a:cubicBezTo>
                      <a:pt x="220" y="154"/>
                      <a:pt x="220" y="154"/>
                      <a:pt x="220" y="154"/>
                    </a:cubicBezTo>
                    <a:cubicBezTo>
                      <a:pt x="212" y="155"/>
                      <a:pt x="212" y="155"/>
                      <a:pt x="212" y="155"/>
                    </a:cubicBezTo>
                    <a:cubicBezTo>
                      <a:pt x="212" y="155"/>
                      <a:pt x="212" y="154"/>
                      <a:pt x="212" y="154"/>
                    </a:cubicBezTo>
                    <a:cubicBezTo>
                      <a:pt x="212" y="150"/>
                      <a:pt x="209" y="148"/>
                      <a:pt x="206" y="146"/>
                    </a:cubicBezTo>
                    <a:cubicBezTo>
                      <a:pt x="204" y="144"/>
                      <a:pt x="203" y="142"/>
                      <a:pt x="203" y="141"/>
                    </a:cubicBezTo>
                    <a:cubicBezTo>
                      <a:pt x="205" y="137"/>
                      <a:pt x="205" y="137"/>
                      <a:pt x="205" y="137"/>
                    </a:cubicBezTo>
                    <a:cubicBezTo>
                      <a:pt x="201" y="139"/>
                      <a:pt x="201" y="139"/>
                      <a:pt x="201" y="139"/>
                    </a:cubicBezTo>
                    <a:cubicBezTo>
                      <a:pt x="198" y="140"/>
                      <a:pt x="196" y="140"/>
                      <a:pt x="195" y="140"/>
                    </a:cubicBezTo>
                    <a:cubicBezTo>
                      <a:pt x="195" y="140"/>
                      <a:pt x="195" y="139"/>
                      <a:pt x="194" y="139"/>
                    </a:cubicBezTo>
                    <a:cubicBezTo>
                      <a:pt x="194" y="138"/>
                      <a:pt x="193" y="135"/>
                      <a:pt x="189" y="135"/>
                    </a:cubicBezTo>
                    <a:cubicBezTo>
                      <a:pt x="189" y="134"/>
                      <a:pt x="189" y="133"/>
                      <a:pt x="189" y="133"/>
                    </a:cubicBezTo>
                    <a:cubicBezTo>
                      <a:pt x="188" y="131"/>
                      <a:pt x="185" y="129"/>
                      <a:pt x="182" y="128"/>
                    </a:cubicBezTo>
                    <a:cubicBezTo>
                      <a:pt x="184" y="128"/>
                      <a:pt x="184" y="128"/>
                      <a:pt x="184" y="128"/>
                    </a:cubicBezTo>
                    <a:cubicBezTo>
                      <a:pt x="181" y="125"/>
                      <a:pt x="181" y="125"/>
                      <a:pt x="181" y="125"/>
                    </a:cubicBezTo>
                    <a:cubicBezTo>
                      <a:pt x="179" y="124"/>
                      <a:pt x="179" y="123"/>
                      <a:pt x="179" y="123"/>
                    </a:cubicBezTo>
                    <a:cubicBezTo>
                      <a:pt x="179" y="122"/>
                      <a:pt x="180" y="122"/>
                      <a:pt x="180" y="121"/>
                    </a:cubicBezTo>
                    <a:cubicBezTo>
                      <a:pt x="183" y="120"/>
                      <a:pt x="183" y="120"/>
                      <a:pt x="183" y="120"/>
                    </a:cubicBezTo>
                    <a:cubicBezTo>
                      <a:pt x="180" y="118"/>
                      <a:pt x="180" y="118"/>
                      <a:pt x="180" y="118"/>
                    </a:cubicBezTo>
                    <a:cubicBezTo>
                      <a:pt x="180" y="118"/>
                      <a:pt x="179" y="117"/>
                      <a:pt x="179" y="117"/>
                    </a:cubicBezTo>
                    <a:cubicBezTo>
                      <a:pt x="199" y="115"/>
                      <a:pt x="199" y="115"/>
                      <a:pt x="199" y="115"/>
                    </a:cubicBezTo>
                    <a:cubicBezTo>
                      <a:pt x="190" y="112"/>
                      <a:pt x="190" y="112"/>
                      <a:pt x="190" y="112"/>
                    </a:cubicBezTo>
                    <a:cubicBezTo>
                      <a:pt x="186" y="111"/>
                      <a:pt x="181" y="109"/>
                      <a:pt x="177" y="108"/>
                    </a:cubicBezTo>
                    <a:cubicBezTo>
                      <a:pt x="182" y="106"/>
                      <a:pt x="184" y="105"/>
                      <a:pt x="185" y="102"/>
                    </a:cubicBezTo>
                    <a:cubicBezTo>
                      <a:pt x="186" y="99"/>
                      <a:pt x="183" y="96"/>
                      <a:pt x="178" y="89"/>
                    </a:cubicBezTo>
                    <a:cubicBezTo>
                      <a:pt x="176" y="87"/>
                      <a:pt x="176" y="87"/>
                      <a:pt x="176" y="87"/>
                    </a:cubicBezTo>
                    <a:cubicBezTo>
                      <a:pt x="176" y="86"/>
                      <a:pt x="177" y="86"/>
                      <a:pt x="177" y="85"/>
                    </a:cubicBezTo>
                    <a:cubicBezTo>
                      <a:pt x="177" y="84"/>
                      <a:pt x="176" y="82"/>
                      <a:pt x="174" y="81"/>
                    </a:cubicBezTo>
                    <a:cubicBezTo>
                      <a:pt x="169" y="79"/>
                      <a:pt x="167" y="78"/>
                      <a:pt x="164" y="79"/>
                    </a:cubicBezTo>
                    <a:cubicBezTo>
                      <a:pt x="164" y="79"/>
                      <a:pt x="164" y="79"/>
                      <a:pt x="164" y="79"/>
                    </a:cubicBezTo>
                    <a:cubicBezTo>
                      <a:pt x="167" y="73"/>
                      <a:pt x="167" y="73"/>
                      <a:pt x="167" y="73"/>
                    </a:cubicBezTo>
                    <a:cubicBezTo>
                      <a:pt x="159" y="78"/>
                      <a:pt x="159" y="78"/>
                      <a:pt x="159" y="78"/>
                    </a:cubicBezTo>
                    <a:cubicBezTo>
                      <a:pt x="159" y="76"/>
                      <a:pt x="159" y="74"/>
                      <a:pt x="158" y="73"/>
                    </a:cubicBezTo>
                    <a:cubicBezTo>
                      <a:pt x="157" y="71"/>
                      <a:pt x="155" y="71"/>
                      <a:pt x="153" y="71"/>
                    </a:cubicBezTo>
                    <a:cubicBezTo>
                      <a:pt x="154" y="70"/>
                      <a:pt x="154" y="69"/>
                      <a:pt x="154" y="67"/>
                    </a:cubicBezTo>
                    <a:cubicBezTo>
                      <a:pt x="155" y="63"/>
                      <a:pt x="150" y="59"/>
                      <a:pt x="142" y="55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39" y="59"/>
                      <a:pt x="137" y="59"/>
                      <a:pt x="136" y="59"/>
                    </a:cubicBezTo>
                    <a:cubicBezTo>
                      <a:pt x="136" y="59"/>
                      <a:pt x="136" y="59"/>
                      <a:pt x="136" y="59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7" y="51"/>
                      <a:pt x="137" y="51"/>
                      <a:pt x="137" y="51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29" y="53"/>
                      <a:pt x="128" y="53"/>
                      <a:pt x="128" y="53"/>
                    </a:cubicBezTo>
                    <a:cubicBezTo>
                      <a:pt x="129" y="52"/>
                      <a:pt x="129" y="50"/>
                      <a:pt x="129" y="49"/>
                    </a:cubicBezTo>
                    <a:cubicBezTo>
                      <a:pt x="128" y="47"/>
                      <a:pt x="127" y="45"/>
                      <a:pt x="123" y="44"/>
                    </a:cubicBezTo>
                    <a:cubicBezTo>
                      <a:pt x="123" y="42"/>
                      <a:pt x="123" y="40"/>
                      <a:pt x="122" y="38"/>
                    </a:cubicBezTo>
                    <a:cubicBezTo>
                      <a:pt x="119" y="34"/>
                      <a:pt x="114" y="30"/>
                      <a:pt x="109" y="29"/>
                    </a:cubicBezTo>
                    <a:cubicBezTo>
                      <a:pt x="111" y="28"/>
                      <a:pt x="112" y="28"/>
                      <a:pt x="113" y="28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07" y="12"/>
                      <a:pt x="105" y="8"/>
                      <a:pt x="92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0" y="4"/>
                      <a:pt x="88" y="4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78" y="3"/>
                      <a:pt x="75" y="5"/>
                      <a:pt x="74" y="8"/>
                    </a:cubicBezTo>
                    <a:cubicBezTo>
                      <a:pt x="74" y="7"/>
                      <a:pt x="74" y="7"/>
                      <a:pt x="74" y="6"/>
                    </a:cubicBezTo>
                    <a:cubicBezTo>
                      <a:pt x="72" y="3"/>
                      <a:pt x="69" y="1"/>
                      <a:pt x="65" y="2"/>
                    </a:cubicBezTo>
                    <a:cubicBezTo>
                      <a:pt x="64" y="2"/>
                      <a:pt x="62" y="2"/>
                      <a:pt x="61" y="2"/>
                    </a:cubicBezTo>
                    <a:cubicBezTo>
                      <a:pt x="57" y="3"/>
                      <a:pt x="53" y="4"/>
                      <a:pt x="51" y="7"/>
                    </a:cubicBezTo>
                    <a:cubicBezTo>
                      <a:pt x="51" y="8"/>
                      <a:pt x="50" y="9"/>
                      <a:pt x="50" y="11"/>
                    </a:cubicBezTo>
                    <a:cubicBezTo>
                      <a:pt x="49" y="10"/>
                      <a:pt x="48" y="10"/>
                      <a:pt x="48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4"/>
                      <a:pt x="44" y="4"/>
                      <a:pt x="44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38" y="0"/>
                      <a:pt x="37" y="0"/>
                    </a:cubicBezTo>
                    <a:cubicBezTo>
                      <a:pt x="35" y="0"/>
                      <a:pt x="34" y="0"/>
                      <a:pt x="32" y="0"/>
                    </a:cubicBezTo>
                    <a:cubicBezTo>
                      <a:pt x="27" y="0"/>
                      <a:pt x="22" y="1"/>
                      <a:pt x="17" y="6"/>
                    </a:cubicBezTo>
                    <a:cubicBezTo>
                      <a:pt x="17" y="7"/>
                      <a:pt x="16" y="7"/>
                      <a:pt x="16" y="8"/>
                    </a:cubicBezTo>
                    <a:cubicBezTo>
                      <a:pt x="10" y="14"/>
                      <a:pt x="4" y="21"/>
                      <a:pt x="5" y="26"/>
                    </a:cubicBezTo>
                    <a:cubicBezTo>
                      <a:pt x="5" y="27"/>
                      <a:pt x="5" y="28"/>
                      <a:pt x="6" y="28"/>
                    </a:cubicBezTo>
                    <a:cubicBezTo>
                      <a:pt x="3" y="30"/>
                      <a:pt x="2" y="34"/>
                      <a:pt x="1" y="37"/>
                    </a:cubicBezTo>
                    <a:close/>
                    <a:moveTo>
                      <a:pt x="42" y="61"/>
                    </a:moveTo>
                    <a:cubicBezTo>
                      <a:pt x="42" y="61"/>
                      <a:pt x="42" y="62"/>
                      <a:pt x="42" y="63"/>
                    </a:cubicBezTo>
                    <a:cubicBezTo>
                      <a:pt x="42" y="62"/>
                      <a:pt x="41" y="61"/>
                      <a:pt x="40" y="61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1" y="60"/>
                      <a:pt x="42" y="61"/>
                    </a:cubicBezTo>
                    <a:close/>
                    <a:moveTo>
                      <a:pt x="91" y="32"/>
                    </a:moveTo>
                    <a:cubicBezTo>
                      <a:pt x="92" y="32"/>
                      <a:pt x="92" y="32"/>
                      <a:pt x="93" y="32"/>
                    </a:cubicBezTo>
                    <a:cubicBezTo>
                      <a:pt x="92" y="32"/>
                      <a:pt x="92" y="33"/>
                      <a:pt x="91" y="33"/>
                    </a:cubicBezTo>
                    <a:cubicBezTo>
                      <a:pt x="89" y="36"/>
                      <a:pt x="91" y="38"/>
                      <a:pt x="92" y="39"/>
                    </a:cubicBezTo>
                    <a:cubicBezTo>
                      <a:pt x="92" y="39"/>
                      <a:pt x="92" y="39"/>
                      <a:pt x="91" y="39"/>
                    </a:cubicBezTo>
                    <a:cubicBezTo>
                      <a:pt x="89" y="40"/>
                      <a:pt x="87" y="40"/>
                      <a:pt x="85" y="39"/>
                    </a:cubicBezTo>
                    <a:cubicBezTo>
                      <a:pt x="85" y="38"/>
                      <a:pt x="85" y="37"/>
                      <a:pt x="85" y="36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9"/>
                      <a:pt x="79" y="41"/>
                      <a:pt x="78" y="44"/>
                    </a:cubicBezTo>
                    <a:cubicBezTo>
                      <a:pt x="77" y="42"/>
                      <a:pt x="78" y="40"/>
                      <a:pt x="79" y="37"/>
                    </a:cubicBezTo>
                    <a:cubicBezTo>
                      <a:pt x="80" y="35"/>
                      <a:pt x="81" y="33"/>
                      <a:pt x="81" y="30"/>
                    </a:cubicBezTo>
                    <a:cubicBezTo>
                      <a:pt x="81" y="28"/>
                      <a:pt x="80" y="27"/>
                      <a:pt x="79" y="26"/>
                    </a:cubicBezTo>
                    <a:cubicBezTo>
                      <a:pt x="78" y="25"/>
                      <a:pt x="78" y="25"/>
                      <a:pt x="78" y="24"/>
                    </a:cubicBezTo>
                    <a:cubicBezTo>
                      <a:pt x="78" y="23"/>
                      <a:pt x="78" y="21"/>
                      <a:pt x="78" y="20"/>
                    </a:cubicBezTo>
                    <a:cubicBezTo>
                      <a:pt x="79" y="21"/>
                      <a:pt x="79" y="22"/>
                      <a:pt x="79" y="24"/>
                    </a:cubicBezTo>
                    <a:cubicBezTo>
                      <a:pt x="80" y="27"/>
                      <a:pt x="82" y="32"/>
                      <a:pt x="91" y="32"/>
                    </a:cubicBezTo>
                    <a:close/>
                    <a:moveTo>
                      <a:pt x="75" y="99"/>
                    </a:moveTo>
                    <a:cubicBezTo>
                      <a:pt x="77" y="99"/>
                      <a:pt x="78" y="100"/>
                      <a:pt x="79" y="100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5" y="100"/>
                      <a:pt x="75" y="99"/>
                      <a:pt x="74" y="98"/>
                    </a:cubicBezTo>
                    <a:cubicBezTo>
                      <a:pt x="75" y="99"/>
                      <a:pt x="75" y="99"/>
                      <a:pt x="75" y="99"/>
                    </a:cubicBezTo>
                    <a:close/>
                    <a:moveTo>
                      <a:pt x="40" y="25"/>
                    </a:move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7"/>
                      <a:pt x="35" y="28"/>
                      <a:pt x="35" y="29"/>
                    </a:cubicBezTo>
                    <a:cubicBezTo>
                      <a:pt x="35" y="33"/>
                      <a:pt x="35" y="39"/>
                      <a:pt x="39" y="40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6" y="44"/>
                      <a:pt x="33" y="47"/>
                      <a:pt x="34" y="50"/>
                    </a:cubicBezTo>
                    <a:cubicBezTo>
                      <a:pt x="33" y="48"/>
                      <a:pt x="33" y="46"/>
                      <a:pt x="33" y="44"/>
                    </a:cubicBezTo>
                    <a:cubicBezTo>
                      <a:pt x="34" y="41"/>
                      <a:pt x="34" y="38"/>
                      <a:pt x="32" y="35"/>
                    </a:cubicBezTo>
                    <a:cubicBezTo>
                      <a:pt x="30" y="31"/>
                      <a:pt x="31" y="25"/>
                      <a:pt x="34" y="20"/>
                    </a:cubicBezTo>
                    <a:lnTo>
                      <a:pt x="40" y="25"/>
                    </a:lnTo>
                    <a:close/>
                    <a:moveTo>
                      <a:pt x="74" y="14"/>
                    </a:moveTo>
                    <a:cubicBezTo>
                      <a:pt x="74" y="15"/>
                      <a:pt x="75" y="16"/>
                      <a:pt x="76" y="17"/>
                    </a:cubicBezTo>
                    <a:cubicBezTo>
                      <a:pt x="75" y="17"/>
                      <a:pt x="75" y="16"/>
                      <a:pt x="74" y="16"/>
                    </a:cubicBezTo>
                    <a:cubicBezTo>
                      <a:pt x="74" y="16"/>
                      <a:pt x="74" y="16"/>
                      <a:pt x="73" y="16"/>
                    </a:cubicBezTo>
                    <a:cubicBezTo>
                      <a:pt x="74" y="15"/>
                      <a:pt x="74" y="14"/>
                      <a:pt x="74" y="14"/>
                    </a:cubicBezTo>
                    <a:close/>
                    <a:moveTo>
                      <a:pt x="45" y="11"/>
                    </a:moveTo>
                    <a:cubicBezTo>
                      <a:pt x="45" y="12"/>
                      <a:pt x="45" y="12"/>
                      <a:pt x="45" y="13"/>
                    </a:cubicBezTo>
                    <a:cubicBezTo>
                      <a:pt x="44" y="13"/>
                      <a:pt x="43" y="12"/>
                      <a:pt x="43" y="12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9" y="16"/>
                      <a:pt x="40" y="17"/>
                      <a:pt x="41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7" y="14"/>
                      <a:pt x="39" y="10"/>
                      <a:pt x="42" y="7"/>
                    </a:cubicBezTo>
                    <a:cubicBezTo>
                      <a:pt x="42" y="6"/>
                      <a:pt x="42" y="6"/>
                      <a:pt x="43" y="5"/>
                    </a:cubicBezTo>
                    <a:lnTo>
                      <a:pt x="45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" name="CustomShape 7"/>
              <p:cNvSpPr/>
              <p:nvPr/>
            </p:nvSpPr>
            <p:spPr>
              <a:xfrm>
                <a:off x="2824920" y="3819960"/>
                <a:ext cx="218520" cy="982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3">
                    <a:moveTo>
                      <a:pt x="96" y="29"/>
                    </a:moveTo>
                    <a:cubicBezTo>
                      <a:pt x="94" y="26"/>
                      <a:pt x="94" y="26"/>
                      <a:pt x="94" y="26"/>
                    </a:cubicBezTo>
                    <a:cubicBezTo>
                      <a:pt x="89" y="22"/>
                      <a:pt x="85" y="21"/>
                      <a:pt x="81" y="20"/>
                    </a:cubicBezTo>
                    <a:cubicBezTo>
                      <a:pt x="77" y="19"/>
                      <a:pt x="73" y="17"/>
                      <a:pt x="70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3"/>
                      <a:pt x="67" y="13"/>
                      <a:pt x="67" y="13"/>
                    </a:cubicBezTo>
                    <a:cubicBezTo>
                      <a:pt x="66" y="11"/>
                      <a:pt x="65" y="10"/>
                      <a:pt x="64" y="9"/>
                    </a:cubicBezTo>
                    <a:cubicBezTo>
                      <a:pt x="64" y="9"/>
                      <a:pt x="64" y="9"/>
                      <a:pt x="63" y="9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2" y="8"/>
                      <a:pt x="60" y="7"/>
                      <a:pt x="59" y="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4"/>
                      <a:pt x="41" y="2"/>
                      <a:pt x="34" y="1"/>
                    </a:cubicBezTo>
                    <a:cubicBezTo>
                      <a:pt x="28" y="0"/>
                      <a:pt x="23" y="1"/>
                      <a:pt x="18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3" y="5"/>
                      <a:pt x="11" y="7"/>
                      <a:pt x="10" y="9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17"/>
                      <a:pt x="16" y="15"/>
                      <a:pt x="20" y="13"/>
                    </a:cubicBezTo>
                    <a:cubicBezTo>
                      <a:pt x="22" y="11"/>
                      <a:pt x="25" y="10"/>
                      <a:pt x="27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0" y="14"/>
                      <a:pt x="34" y="14"/>
                      <a:pt x="37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40" y="14"/>
                      <a:pt x="41" y="14"/>
                    </a:cubicBezTo>
                    <a:cubicBezTo>
                      <a:pt x="42" y="14"/>
                      <a:pt x="42" y="15"/>
                      <a:pt x="43" y="16"/>
                    </a:cubicBezTo>
                    <a:cubicBezTo>
                      <a:pt x="44" y="17"/>
                      <a:pt x="46" y="18"/>
                      <a:pt x="48" y="18"/>
                    </a:cubicBezTo>
                    <a:cubicBezTo>
                      <a:pt x="53" y="18"/>
                      <a:pt x="55" y="20"/>
                      <a:pt x="58" y="22"/>
                    </a:cubicBezTo>
                    <a:cubicBezTo>
                      <a:pt x="60" y="24"/>
                      <a:pt x="62" y="25"/>
                      <a:pt x="66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7"/>
                      <a:pt x="64" y="28"/>
                      <a:pt x="63" y="29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7" y="33"/>
                      <a:pt x="70" y="33"/>
                      <a:pt x="73" y="33"/>
                    </a:cubicBezTo>
                    <a:cubicBezTo>
                      <a:pt x="79" y="33"/>
                      <a:pt x="86" y="32"/>
                      <a:pt x="93" y="30"/>
                    </a:cubicBezTo>
                    <a:lnTo>
                      <a:pt x="96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" name="CustomShape 8"/>
              <p:cNvSpPr/>
              <p:nvPr/>
            </p:nvSpPr>
            <p:spPr>
              <a:xfrm>
                <a:off x="2868840" y="3853080"/>
                <a:ext cx="1728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8" h="9">
                    <a:moveTo>
                      <a:pt x="6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2"/>
                      <a:pt x="0" y="3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4"/>
                      <a:pt x="7" y="3"/>
                      <a:pt x="7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9"/>
              <p:cNvSpPr/>
              <p:nvPr/>
            </p:nvSpPr>
            <p:spPr>
              <a:xfrm>
                <a:off x="3024720" y="3891600"/>
                <a:ext cx="11772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8">
                    <a:moveTo>
                      <a:pt x="9" y="23"/>
                    </a:moveTo>
                    <a:cubicBezTo>
                      <a:pt x="11" y="23"/>
                      <a:pt x="12" y="23"/>
                      <a:pt x="14" y="23"/>
                    </a:cubicBezTo>
                    <a:cubicBezTo>
                      <a:pt x="17" y="22"/>
                      <a:pt x="20" y="22"/>
                      <a:pt x="22" y="23"/>
                    </a:cubicBezTo>
                    <a:cubicBezTo>
                      <a:pt x="23" y="24"/>
                      <a:pt x="23" y="25"/>
                      <a:pt x="24" y="26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2"/>
                      <a:pt x="34" y="22"/>
                      <a:pt x="36" y="22"/>
                    </a:cubicBezTo>
                    <a:cubicBezTo>
                      <a:pt x="37" y="22"/>
                      <a:pt x="39" y="22"/>
                      <a:pt x="41" y="22"/>
                    </a:cubicBezTo>
                    <a:cubicBezTo>
                      <a:pt x="43" y="22"/>
                      <a:pt x="45" y="21"/>
                      <a:pt x="47" y="22"/>
                    </a:cubicBezTo>
                    <a:cubicBezTo>
                      <a:pt x="49" y="22"/>
                      <a:pt x="50" y="21"/>
                      <a:pt x="51" y="21"/>
                    </a:cubicBezTo>
                    <a:cubicBezTo>
                      <a:pt x="51" y="20"/>
                      <a:pt x="52" y="20"/>
                      <a:pt x="52" y="19"/>
                    </a:cubicBezTo>
                    <a:cubicBezTo>
                      <a:pt x="52" y="17"/>
                      <a:pt x="49" y="14"/>
                      <a:pt x="46" y="12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2" y="9"/>
                      <a:pt x="41" y="9"/>
                      <a:pt x="40" y="8"/>
                    </a:cubicBezTo>
                    <a:cubicBezTo>
                      <a:pt x="38" y="7"/>
                      <a:pt x="37" y="6"/>
                      <a:pt x="35" y="5"/>
                    </a:cubicBezTo>
                    <a:cubicBezTo>
                      <a:pt x="32" y="4"/>
                      <a:pt x="29" y="4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3" y="11"/>
                      <a:pt x="14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6" y="16"/>
                      <a:pt x="3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23"/>
                      <a:pt x="8" y="23"/>
                      <a:pt x="9" y="2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0"/>
              <p:cNvSpPr/>
              <p:nvPr/>
            </p:nvSpPr>
            <p:spPr>
              <a:xfrm>
                <a:off x="2951640" y="3938040"/>
                <a:ext cx="5508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">
                    <a:moveTo>
                      <a:pt x="14" y="1"/>
                    </a:moveTo>
                    <a:cubicBezTo>
                      <a:pt x="9" y="0"/>
                      <a:pt x="5" y="0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10"/>
                      <a:pt x="9" y="10"/>
                      <a:pt x="14" y="10"/>
                    </a:cubicBezTo>
                    <a:cubicBezTo>
                      <a:pt x="16" y="9"/>
                      <a:pt x="18" y="9"/>
                      <a:pt x="20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4"/>
                      <a:pt x="18" y="2"/>
                      <a:pt x="14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1"/>
              <p:cNvSpPr/>
              <p:nvPr/>
            </p:nvSpPr>
            <p:spPr>
              <a:xfrm>
                <a:off x="2238840" y="3673080"/>
                <a:ext cx="828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4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2"/>
              <p:cNvSpPr/>
              <p:nvPr/>
            </p:nvSpPr>
            <p:spPr>
              <a:xfrm>
                <a:off x="3040920" y="3864600"/>
                <a:ext cx="20160" cy="24840"/>
              </a:xfrm>
              <a:custGeom>
                <a:avLst/>
                <a:gdLst/>
                <a:ahLst/>
                <a:cxnLst/>
                <a:rect l="l" t="t" r="r" b="b"/>
                <a:pathLst>
                  <a:path w="9" h="8">
                    <a:moveTo>
                      <a:pt x="0" y="6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7" y="8"/>
                      <a:pt x="8" y="6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2"/>
                      <a:pt x="0" y="3"/>
                      <a:pt x="0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3"/>
              <p:cNvSpPr/>
              <p:nvPr/>
            </p:nvSpPr>
            <p:spPr>
              <a:xfrm>
                <a:off x="2954880" y="3771720"/>
                <a:ext cx="2160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9">
                    <a:moveTo>
                      <a:pt x="10" y="19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4"/>
                      <a:pt x="7" y="2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0" y="6"/>
                      <a:pt x="1" y="8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2"/>
                      <a:pt x="4" y="12"/>
                      <a:pt x="4" y="12"/>
                    </a:cubicBezTo>
                    <a:lnTo>
                      <a:pt x="10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4"/>
              <p:cNvSpPr/>
              <p:nvPr/>
            </p:nvSpPr>
            <p:spPr>
              <a:xfrm>
                <a:off x="3013200" y="3826080"/>
                <a:ext cx="3456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8">
                    <a:moveTo>
                      <a:pt x="8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9" y="2"/>
                      <a:pt x="8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CustomShape 15"/>
              <p:cNvSpPr/>
              <p:nvPr/>
            </p:nvSpPr>
            <p:spPr>
              <a:xfrm>
                <a:off x="3196800" y="5941080"/>
                <a:ext cx="50760" cy="2484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">
                    <a:moveTo>
                      <a:pt x="9" y="1"/>
                    </a:moveTo>
                    <a:cubicBezTo>
                      <a:pt x="8" y="1"/>
                      <a:pt x="7" y="1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7"/>
                      <a:pt x="10" y="6"/>
                      <a:pt x="13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16"/>
              <p:cNvSpPr/>
              <p:nvPr/>
            </p:nvSpPr>
            <p:spPr>
              <a:xfrm>
                <a:off x="1338840" y="1707120"/>
                <a:ext cx="2407320" cy="42606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416">
                    <a:moveTo>
                      <a:pt x="1048" y="932"/>
                    </a:moveTo>
                    <a:cubicBezTo>
                      <a:pt x="1045" y="931"/>
                      <a:pt x="1042" y="931"/>
                      <a:pt x="1040" y="929"/>
                    </a:cubicBezTo>
                    <a:cubicBezTo>
                      <a:pt x="1039" y="928"/>
                      <a:pt x="1037" y="927"/>
                      <a:pt x="1035" y="925"/>
                    </a:cubicBezTo>
                    <a:cubicBezTo>
                      <a:pt x="1030" y="920"/>
                      <a:pt x="1025" y="915"/>
                      <a:pt x="1019" y="914"/>
                    </a:cubicBezTo>
                    <a:cubicBezTo>
                      <a:pt x="1014" y="913"/>
                      <a:pt x="1010" y="912"/>
                      <a:pt x="1007" y="912"/>
                    </a:cubicBezTo>
                    <a:cubicBezTo>
                      <a:pt x="1002" y="912"/>
                      <a:pt x="998" y="912"/>
                      <a:pt x="993" y="910"/>
                    </a:cubicBezTo>
                    <a:cubicBezTo>
                      <a:pt x="990" y="909"/>
                      <a:pt x="988" y="909"/>
                      <a:pt x="986" y="910"/>
                    </a:cubicBezTo>
                    <a:cubicBezTo>
                      <a:pt x="986" y="909"/>
                      <a:pt x="986" y="909"/>
                      <a:pt x="986" y="909"/>
                    </a:cubicBezTo>
                    <a:cubicBezTo>
                      <a:pt x="983" y="908"/>
                      <a:pt x="983" y="908"/>
                      <a:pt x="983" y="908"/>
                    </a:cubicBezTo>
                    <a:cubicBezTo>
                      <a:pt x="983" y="907"/>
                      <a:pt x="983" y="906"/>
                      <a:pt x="982" y="905"/>
                    </a:cubicBezTo>
                    <a:cubicBezTo>
                      <a:pt x="981" y="903"/>
                      <a:pt x="979" y="902"/>
                      <a:pt x="977" y="903"/>
                    </a:cubicBezTo>
                    <a:cubicBezTo>
                      <a:pt x="973" y="897"/>
                      <a:pt x="962" y="896"/>
                      <a:pt x="957" y="896"/>
                    </a:cubicBezTo>
                    <a:cubicBezTo>
                      <a:pt x="956" y="896"/>
                      <a:pt x="956" y="896"/>
                      <a:pt x="955" y="896"/>
                    </a:cubicBezTo>
                    <a:cubicBezTo>
                      <a:pt x="954" y="896"/>
                      <a:pt x="953" y="897"/>
                      <a:pt x="952" y="898"/>
                    </a:cubicBezTo>
                    <a:cubicBezTo>
                      <a:pt x="953" y="897"/>
                      <a:pt x="953" y="896"/>
                      <a:pt x="953" y="895"/>
                    </a:cubicBezTo>
                    <a:cubicBezTo>
                      <a:pt x="953" y="894"/>
                      <a:pt x="953" y="894"/>
                      <a:pt x="953" y="894"/>
                    </a:cubicBezTo>
                    <a:cubicBezTo>
                      <a:pt x="952" y="893"/>
                      <a:pt x="952" y="893"/>
                      <a:pt x="952" y="893"/>
                    </a:cubicBezTo>
                    <a:cubicBezTo>
                      <a:pt x="951" y="893"/>
                      <a:pt x="951" y="893"/>
                      <a:pt x="950" y="892"/>
                    </a:cubicBezTo>
                    <a:cubicBezTo>
                      <a:pt x="952" y="892"/>
                      <a:pt x="952" y="892"/>
                      <a:pt x="952" y="892"/>
                    </a:cubicBezTo>
                    <a:cubicBezTo>
                      <a:pt x="944" y="891"/>
                      <a:pt x="944" y="891"/>
                      <a:pt x="944" y="891"/>
                    </a:cubicBezTo>
                    <a:cubicBezTo>
                      <a:pt x="943" y="891"/>
                      <a:pt x="943" y="890"/>
                      <a:pt x="942" y="890"/>
                    </a:cubicBezTo>
                    <a:cubicBezTo>
                      <a:pt x="942" y="890"/>
                      <a:pt x="941" y="890"/>
                      <a:pt x="941" y="890"/>
                    </a:cubicBezTo>
                    <a:cubicBezTo>
                      <a:pt x="946" y="887"/>
                      <a:pt x="946" y="887"/>
                      <a:pt x="946" y="887"/>
                    </a:cubicBezTo>
                    <a:cubicBezTo>
                      <a:pt x="940" y="889"/>
                      <a:pt x="940" y="889"/>
                      <a:pt x="940" y="889"/>
                    </a:cubicBezTo>
                    <a:cubicBezTo>
                      <a:pt x="939" y="888"/>
                      <a:pt x="939" y="888"/>
                      <a:pt x="939" y="888"/>
                    </a:cubicBezTo>
                    <a:cubicBezTo>
                      <a:pt x="940" y="885"/>
                      <a:pt x="942" y="883"/>
                      <a:pt x="941" y="880"/>
                    </a:cubicBezTo>
                    <a:cubicBezTo>
                      <a:pt x="941" y="878"/>
                      <a:pt x="939" y="878"/>
                      <a:pt x="938" y="877"/>
                    </a:cubicBezTo>
                    <a:cubicBezTo>
                      <a:pt x="938" y="877"/>
                      <a:pt x="937" y="877"/>
                      <a:pt x="937" y="877"/>
                    </a:cubicBezTo>
                    <a:cubicBezTo>
                      <a:pt x="936" y="876"/>
                      <a:pt x="936" y="874"/>
                      <a:pt x="936" y="873"/>
                    </a:cubicBezTo>
                    <a:cubicBezTo>
                      <a:pt x="935" y="870"/>
                      <a:pt x="935" y="870"/>
                      <a:pt x="935" y="870"/>
                    </a:cubicBezTo>
                    <a:cubicBezTo>
                      <a:pt x="932" y="861"/>
                      <a:pt x="930" y="858"/>
                      <a:pt x="927" y="858"/>
                    </a:cubicBezTo>
                    <a:cubicBezTo>
                      <a:pt x="927" y="858"/>
                      <a:pt x="927" y="858"/>
                      <a:pt x="926" y="858"/>
                    </a:cubicBezTo>
                    <a:cubicBezTo>
                      <a:pt x="926" y="855"/>
                      <a:pt x="923" y="853"/>
                      <a:pt x="919" y="851"/>
                    </a:cubicBezTo>
                    <a:cubicBezTo>
                      <a:pt x="915" y="848"/>
                      <a:pt x="911" y="847"/>
                      <a:pt x="909" y="847"/>
                    </a:cubicBezTo>
                    <a:cubicBezTo>
                      <a:pt x="909" y="847"/>
                      <a:pt x="908" y="847"/>
                      <a:pt x="908" y="847"/>
                    </a:cubicBezTo>
                    <a:cubicBezTo>
                      <a:pt x="907" y="846"/>
                      <a:pt x="906" y="845"/>
                      <a:pt x="903" y="845"/>
                    </a:cubicBezTo>
                    <a:cubicBezTo>
                      <a:pt x="899" y="844"/>
                      <a:pt x="894" y="844"/>
                      <a:pt x="889" y="844"/>
                    </a:cubicBezTo>
                    <a:cubicBezTo>
                      <a:pt x="888" y="844"/>
                      <a:pt x="886" y="844"/>
                      <a:pt x="885" y="845"/>
                    </a:cubicBezTo>
                    <a:cubicBezTo>
                      <a:pt x="884" y="845"/>
                      <a:pt x="884" y="845"/>
                      <a:pt x="883" y="845"/>
                    </a:cubicBezTo>
                    <a:cubicBezTo>
                      <a:pt x="883" y="844"/>
                      <a:pt x="882" y="842"/>
                      <a:pt x="881" y="841"/>
                    </a:cubicBezTo>
                    <a:cubicBezTo>
                      <a:pt x="879" y="839"/>
                      <a:pt x="877" y="838"/>
                      <a:pt x="875" y="838"/>
                    </a:cubicBezTo>
                    <a:cubicBezTo>
                      <a:pt x="874" y="837"/>
                      <a:pt x="873" y="836"/>
                      <a:pt x="872" y="834"/>
                    </a:cubicBezTo>
                    <a:cubicBezTo>
                      <a:pt x="871" y="831"/>
                      <a:pt x="866" y="826"/>
                      <a:pt x="863" y="825"/>
                    </a:cubicBezTo>
                    <a:cubicBezTo>
                      <a:pt x="862" y="825"/>
                      <a:pt x="862" y="825"/>
                      <a:pt x="862" y="825"/>
                    </a:cubicBezTo>
                    <a:cubicBezTo>
                      <a:pt x="862" y="825"/>
                      <a:pt x="861" y="825"/>
                      <a:pt x="861" y="826"/>
                    </a:cubicBezTo>
                    <a:cubicBezTo>
                      <a:pt x="860" y="825"/>
                      <a:pt x="858" y="824"/>
                      <a:pt x="855" y="824"/>
                    </a:cubicBezTo>
                    <a:cubicBezTo>
                      <a:pt x="855" y="823"/>
                      <a:pt x="855" y="822"/>
                      <a:pt x="855" y="822"/>
                    </a:cubicBezTo>
                    <a:cubicBezTo>
                      <a:pt x="854" y="819"/>
                      <a:pt x="852" y="817"/>
                      <a:pt x="849" y="815"/>
                    </a:cubicBezTo>
                    <a:cubicBezTo>
                      <a:pt x="852" y="814"/>
                      <a:pt x="853" y="811"/>
                      <a:pt x="853" y="808"/>
                    </a:cubicBezTo>
                    <a:cubicBezTo>
                      <a:pt x="854" y="807"/>
                      <a:pt x="854" y="807"/>
                      <a:pt x="854" y="807"/>
                    </a:cubicBezTo>
                    <a:cubicBezTo>
                      <a:pt x="855" y="806"/>
                      <a:pt x="855" y="806"/>
                      <a:pt x="855" y="806"/>
                    </a:cubicBezTo>
                    <a:cubicBezTo>
                      <a:pt x="853" y="806"/>
                      <a:pt x="853" y="806"/>
                      <a:pt x="853" y="806"/>
                    </a:cubicBezTo>
                    <a:cubicBezTo>
                      <a:pt x="852" y="806"/>
                      <a:pt x="852" y="806"/>
                      <a:pt x="852" y="806"/>
                    </a:cubicBezTo>
                    <a:cubicBezTo>
                      <a:pt x="851" y="805"/>
                      <a:pt x="849" y="806"/>
                      <a:pt x="848" y="806"/>
                    </a:cubicBezTo>
                    <a:cubicBezTo>
                      <a:pt x="847" y="806"/>
                      <a:pt x="846" y="806"/>
                      <a:pt x="846" y="806"/>
                    </a:cubicBezTo>
                    <a:cubicBezTo>
                      <a:pt x="844" y="806"/>
                      <a:pt x="844" y="806"/>
                      <a:pt x="844" y="806"/>
                    </a:cubicBezTo>
                    <a:cubicBezTo>
                      <a:pt x="844" y="806"/>
                      <a:pt x="844" y="806"/>
                      <a:pt x="844" y="806"/>
                    </a:cubicBezTo>
                    <a:cubicBezTo>
                      <a:pt x="843" y="806"/>
                      <a:pt x="843" y="806"/>
                      <a:pt x="843" y="806"/>
                    </a:cubicBezTo>
                    <a:cubicBezTo>
                      <a:pt x="842" y="806"/>
                      <a:pt x="840" y="806"/>
                      <a:pt x="838" y="806"/>
                    </a:cubicBezTo>
                    <a:cubicBezTo>
                      <a:pt x="837" y="806"/>
                      <a:pt x="835" y="806"/>
                      <a:pt x="833" y="806"/>
                    </a:cubicBezTo>
                    <a:cubicBezTo>
                      <a:pt x="833" y="806"/>
                      <a:pt x="832" y="806"/>
                      <a:pt x="832" y="806"/>
                    </a:cubicBezTo>
                    <a:cubicBezTo>
                      <a:pt x="829" y="802"/>
                      <a:pt x="829" y="802"/>
                      <a:pt x="829" y="802"/>
                    </a:cubicBezTo>
                    <a:cubicBezTo>
                      <a:pt x="820" y="805"/>
                      <a:pt x="820" y="805"/>
                      <a:pt x="820" y="805"/>
                    </a:cubicBezTo>
                    <a:cubicBezTo>
                      <a:pt x="823" y="807"/>
                      <a:pt x="823" y="807"/>
                      <a:pt x="823" y="807"/>
                    </a:cubicBezTo>
                    <a:cubicBezTo>
                      <a:pt x="817" y="808"/>
                      <a:pt x="817" y="808"/>
                      <a:pt x="817" y="808"/>
                    </a:cubicBezTo>
                    <a:cubicBezTo>
                      <a:pt x="822" y="810"/>
                      <a:pt x="822" y="810"/>
                      <a:pt x="822" y="810"/>
                    </a:cubicBezTo>
                    <a:cubicBezTo>
                      <a:pt x="820" y="810"/>
                      <a:pt x="817" y="811"/>
                      <a:pt x="815" y="810"/>
                    </a:cubicBezTo>
                    <a:cubicBezTo>
                      <a:pt x="815" y="810"/>
                      <a:pt x="814" y="810"/>
                      <a:pt x="814" y="809"/>
                    </a:cubicBezTo>
                    <a:cubicBezTo>
                      <a:pt x="813" y="808"/>
                      <a:pt x="812" y="807"/>
                      <a:pt x="810" y="807"/>
                    </a:cubicBezTo>
                    <a:cubicBezTo>
                      <a:pt x="810" y="807"/>
                      <a:pt x="810" y="807"/>
                      <a:pt x="810" y="807"/>
                    </a:cubicBezTo>
                    <a:cubicBezTo>
                      <a:pt x="800" y="807"/>
                      <a:pt x="800" y="807"/>
                      <a:pt x="800" y="807"/>
                    </a:cubicBezTo>
                    <a:cubicBezTo>
                      <a:pt x="798" y="808"/>
                      <a:pt x="798" y="807"/>
                      <a:pt x="797" y="806"/>
                    </a:cubicBezTo>
                    <a:cubicBezTo>
                      <a:pt x="797" y="805"/>
                      <a:pt x="796" y="802"/>
                      <a:pt x="792" y="802"/>
                    </a:cubicBezTo>
                    <a:cubicBezTo>
                      <a:pt x="791" y="801"/>
                      <a:pt x="791" y="801"/>
                      <a:pt x="790" y="801"/>
                    </a:cubicBezTo>
                    <a:cubicBezTo>
                      <a:pt x="785" y="800"/>
                      <a:pt x="784" y="800"/>
                      <a:pt x="782" y="795"/>
                    </a:cubicBezTo>
                    <a:cubicBezTo>
                      <a:pt x="782" y="792"/>
                      <a:pt x="782" y="792"/>
                      <a:pt x="782" y="792"/>
                    </a:cubicBezTo>
                    <a:cubicBezTo>
                      <a:pt x="779" y="794"/>
                      <a:pt x="779" y="794"/>
                      <a:pt x="779" y="794"/>
                    </a:cubicBezTo>
                    <a:cubicBezTo>
                      <a:pt x="778" y="795"/>
                      <a:pt x="776" y="797"/>
                      <a:pt x="776" y="799"/>
                    </a:cubicBezTo>
                    <a:cubicBezTo>
                      <a:pt x="775" y="801"/>
                      <a:pt x="775" y="801"/>
                      <a:pt x="775" y="801"/>
                    </a:cubicBezTo>
                    <a:cubicBezTo>
                      <a:pt x="775" y="801"/>
                      <a:pt x="775" y="801"/>
                      <a:pt x="775" y="801"/>
                    </a:cubicBezTo>
                    <a:cubicBezTo>
                      <a:pt x="773" y="802"/>
                      <a:pt x="770" y="803"/>
                      <a:pt x="768" y="804"/>
                    </a:cubicBezTo>
                    <a:cubicBezTo>
                      <a:pt x="768" y="804"/>
                      <a:pt x="768" y="804"/>
                      <a:pt x="768" y="803"/>
                    </a:cubicBezTo>
                    <a:cubicBezTo>
                      <a:pt x="768" y="803"/>
                      <a:pt x="768" y="802"/>
                      <a:pt x="768" y="802"/>
                    </a:cubicBezTo>
                    <a:cubicBezTo>
                      <a:pt x="768" y="801"/>
                      <a:pt x="769" y="801"/>
                      <a:pt x="769" y="801"/>
                    </a:cubicBezTo>
                    <a:cubicBezTo>
                      <a:pt x="769" y="801"/>
                      <a:pt x="769" y="800"/>
                      <a:pt x="770" y="800"/>
                    </a:cubicBezTo>
                    <a:cubicBezTo>
                      <a:pt x="770" y="800"/>
                      <a:pt x="770" y="800"/>
                      <a:pt x="770" y="800"/>
                    </a:cubicBezTo>
                    <a:cubicBezTo>
                      <a:pt x="770" y="800"/>
                      <a:pt x="770" y="800"/>
                      <a:pt x="770" y="800"/>
                    </a:cubicBezTo>
                    <a:cubicBezTo>
                      <a:pt x="772" y="798"/>
                      <a:pt x="773" y="797"/>
                      <a:pt x="772" y="795"/>
                    </a:cubicBezTo>
                    <a:cubicBezTo>
                      <a:pt x="772" y="794"/>
                      <a:pt x="770" y="793"/>
                      <a:pt x="768" y="793"/>
                    </a:cubicBezTo>
                    <a:cubicBezTo>
                      <a:pt x="766" y="793"/>
                      <a:pt x="762" y="795"/>
                      <a:pt x="757" y="798"/>
                    </a:cubicBezTo>
                    <a:cubicBezTo>
                      <a:pt x="756" y="799"/>
                      <a:pt x="755" y="800"/>
                      <a:pt x="755" y="800"/>
                    </a:cubicBezTo>
                    <a:cubicBezTo>
                      <a:pt x="753" y="801"/>
                      <a:pt x="752" y="801"/>
                      <a:pt x="751" y="801"/>
                    </a:cubicBezTo>
                    <a:cubicBezTo>
                      <a:pt x="748" y="801"/>
                      <a:pt x="746" y="801"/>
                      <a:pt x="744" y="804"/>
                    </a:cubicBezTo>
                    <a:cubicBezTo>
                      <a:pt x="743" y="804"/>
                      <a:pt x="742" y="803"/>
                      <a:pt x="741" y="803"/>
                    </a:cubicBezTo>
                    <a:cubicBezTo>
                      <a:pt x="736" y="803"/>
                      <a:pt x="733" y="813"/>
                      <a:pt x="733" y="816"/>
                    </a:cubicBezTo>
                    <a:cubicBezTo>
                      <a:pt x="733" y="818"/>
                      <a:pt x="731" y="818"/>
                      <a:pt x="729" y="820"/>
                    </a:cubicBezTo>
                    <a:cubicBezTo>
                      <a:pt x="727" y="821"/>
                      <a:pt x="725" y="822"/>
                      <a:pt x="724" y="824"/>
                    </a:cubicBezTo>
                    <a:cubicBezTo>
                      <a:pt x="723" y="824"/>
                      <a:pt x="723" y="824"/>
                      <a:pt x="723" y="823"/>
                    </a:cubicBezTo>
                    <a:cubicBezTo>
                      <a:pt x="723" y="823"/>
                      <a:pt x="723" y="823"/>
                      <a:pt x="723" y="823"/>
                    </a:cubicBezTo>
                    <a:cubicBezTo>
                      <a:pt x="723" y="823"/>
                      <a:pt x="723" y="823"/>
                      <a:pt x="723" y="823"/>
                    </a:cubicBezTo>
                    <a:cubicBezTo>
                      <a:pt x="715" y="811"/>
                      <a:pt x="715" y="811"/>
                      <a:pt x="715" y="811"/>
                    </a:cubicBezTo>
                    <a:cubicBezTo>
                      <a:pt x="717" y="819"/>
                      <a:pt x="717" y="819"/>
                      <a:pt x="717" y="819"/>
                    </a:cubicBezTo>
                    <a:cubicBezTo>
                      <a:pt x="714" y="816"/>
                      <a:pt x="709" y="814"/>
                      <a:pt x="706" y="814"/>
                    </a:cubicBezTo>
                    <a:cubicBezTo>
                      <a:pt x="703" y="814"/>
                      <a:pt x="701" y="815"/>
                      <a:pt x="700" y="818"/>
                    </a:cubicBezTo>
                    <a:cubicBezTo>
                      <a:pt x="698" y="818"/>
                      <a:pt x="696" y="818"/>
                      <a:pt x="694" y="819"/>
                    </a:cubicBezTo>
                    <a:cubicBezTo>
                      <a:pt x="693" y="820"/>
                      <a:pt x="692" y="820"/>
                      <a:pt x="690" y="821"/>
                    </a:cubicBezTo>
                    <a:cubicBezTo>
                      <a:pt x="689" y="821"/>
                      <a:pt x="688" y="820"/>
                      <a:pt x="687" y="820"/>
                    </a:cubicBezTo>
                    <a:cubicBezTo>
                      <a:pt x="686" y="820"/>
                      <a:pt x="685" y="820"/>
                      <a:pt x="685" y="820"/>
                    </a:cubicBezTo>
                    <a:cubicBezTo>
                      <a:pt x="685" y="820"/>
                      <a:pt x="685" y="819"/>
                      <a:pt x="685" y="819"/>
                    </a:cubicBezTo>
                    <a:cubicBezTo>
                      <a:pt x="685" y="818"/>
                      <a:pt x="684" y="817"/>
                      <a:pt x="683" y="816"/>
                    </a:cubicBezTo>
                    <a:cubicBezTo>
                      <a:pt x="681" y="815"/>
                      <a:pt x="681" y="815"/>
                      <a:pt x="681" y="815"/>
                    </a:cubicBezTo>
                    <a:cubicBezTo>
                      <a:pt x="678" y="813"/>
                      <a:pt x="677" y="811"/>
                      <a:pt x="675" y="809"/>
                    </a:cubicBezTo>
                    <a:cubicBezTo>
                      <a:pt x="675" y="808"/>
                      <a:pt x="674" y="808"/>
                      <a:pt x="673" y="807"/>
                    </a:cubicBezTo>
                    <a:cubicBezTo>
                      <a:pt x="674" y="806"/>
                      <a:pt x="674" y="806"/>
                      <a:pt x="674" y="806"/>
                    </a:cubicBezTo>
                    <a:cubicBezTo>
                      <a:pt x="673" y="805"/>
                      <a:pt x="673" y="805"/>
                      <a:pt x="673" y="805"/>
                    </a:cubicBezTo>
                    <a:cubicBezTo>
                      <a:pt x="670" y="799"/>
                      <a:pt x="673" y="790"/>
                      <a:pt x="675" y="782"/>
                    </a:cubicBezTo>
                    <a:cubicBezTo>
                      <a:pt x="675" y="779"/>
                      <a:pt x="676" y="777"/>
                      <a:pt x="676" y="775"/>
                    </a:cubicBezTo>
                    <a:cubicBezTo>
                      <a:pt x="678" y="774"/>
                      <a:pt x="678" y="774"/>
                      <a:pt x="678" y="774"/>
                    </a:cubicBezTo>
                    <a:cubicBezTo>
                      <a:pt x="677" y="772"/>
                      <a:pt x="677" y="772"/>
                      <a:pt x="677" y="772"/>
                    </a:cubicBezTo>
                    <a:cubicBezTo>
                      <a:pt x="677" y="770"/>
                      <a:pt x="677" y="770"/>
                      <a:pt x="677" y="770"/>
                    </a:cubicBezTo>
                    <a:cubicBezTo>
                      <a:pt x="675" y="771"/>
                      <a:pt x="675" y="771"/>
                      <a:pt x="675" y="771"/>
                    </a:cubicBezTo>
                    <a:cubicBezTo>
                      <a:pt x="668" y="766"/>
                      <a:pt x="657" y="762"/>
                      <a:pt x="647" y="762"/>
                    </a:cubicBezTo>
                    <a:cubicBezTo>
                      <a:pt x="643" y="762"/>
                      <a:pt x="639" y="763"/>
                      <a:pt x="635" y="765"/>
                    </a:cubicBezTo>
                    <a:cubicBezTo>
                      <a:pt x="634" y="764"/>
                      <a:pt x="634" y="764"/>
                      <a:pt x="634" y="764"/>
                    </a:cubicBezTo>
                    <a:cubicBezTo>
                      <a:pt x="634" y="764"/>
                      <a:pt x="633" y="764"/>
                      <a:pt x="633" y="764"/>
                    </a:cubicBezTo>
                    <a:cubicBezTo>
                      <a:pt x="634" y="761"/>
                      <a:pt x="637" y="756"/>
                      <a:pt x="638" y="751"/>
                    </a:cubicBezTo>
                    <a:cubicBezTo>
                      <a:pt x="639" y="755"/>
                      <a:pt x="639" y="755"/>
                      <a:pt x="639" y="755"/>
                    </a:cubicBezTo>
                    <a:cubicBezTo>
                      <a:pt x="640" y="748"/>
                      <a:pt x="640" y="748"/>
                      <a:pt x="640" y="748"/>
                    </a:cubicBezTo>
                    <a:cubicBezTo>
                      <a:pt x="641" y="746"/>
                      <a:pt x="641" y="742"/>
                      <a:pt x="641" y="739"/>
                    </a:cubicBezTo>
                    <a:cubicBezTo>
                      <a:pt x="641" y="738"/>
                      <a:pt x="642" y="735"/>
                      <a:pt x="642" y="734"/>
                    </a:cubicBezTo>
                    <a:cubicBezTo>
                      <a:pt x="642" y="734"/>
                      <a:pt x="643" y="733"/>
                      <a:pt x="643" y="732"/>
                    </a:cubicBezTo>
                    <a:cubicBezTo>
                      <a:pt x="647" y="726"/>
                      <a:pt x="649" y="723"/>
                      <a:pt x="648" y="721"/>
                    </a:cubicBezTo>
                    <a:cubicBezTo>
                      <a:pt x="647" y="717"/>
                      <a:pt x="643" y="715"/>
                      <a:pt x="639" y="717"/>
                    </a:cubicBezTo>
                    <a:cubicBezTo>
                      <a:pt x="639" y="716"/>
                      <a:pt x="637" y="716"/>
                      <a:pt x="635" y="716"/>
                    </a:cubicBezTo>
                    <a:cubicBezTo>
                      <a:pt x="632" y="716"/>
                      <a:pt x="629" y="717"/>
                      <a:pt x="626" y="718"/>
                    </a:cubicBezTo>
                    <a:cubicBezTo>
                      <a:pt x="624" y="718"/>
                      <a:pt x="623" y="719"/>
                      <a:pt x="622" y="719"/>
                    </a:cubicBezTo>
                    <a:cubicBezTo>
                      <a:pt x="616" y="721"/>
                      <a:pt x="615" y="726"/>
                      <a:pt x="615" y="730"/>
                    </a:cubicBezTo>
                    <a:cubicBezTo>
                      <a:pt x="614" y="732"/>
                      <a:pt x="614" y="734"/>
                      <a:pt x="613" y="737"/>
                    </a:cubicBezTo>
                    <a:cubicBezTo>
                      <a:pt x="611" y="740"/>
                      <a:pt x="609" y="741"/>
                      <a:pt x="607" y="741"/>
                    </a:cubicBezTo>
                    <a:cubicBezTo>
                      <a:pt x="606" y="741"/>
                      <a:pt x="605" y="741"/>
                      <a:pt x="604" y="740"/>
                    </a:cubicBezTo>
                    <a:cubicBezTo>
                      <a:pt x="600" y="739"/>
                      <a:pt x="597" y="740"/>
                      <a:pt x="593" y="742"/>
                    </a:cubicBezTo>
                    <a:cubicBezTo>
                      <a:pt x="590" y="743"/>
                      <a:pt x="587" y="744"/>
                      <a:pt x="584" y="742"/>
                    </a:cubicBezTo>
                    <a:cubicBezTo>
                      <a:pt x="582" y="741"/>
                      <a:pt x="581" y="740"/>
                      <a:pt x="579" y="739"/>
                    </a:cubicBezTo>
                    <a:cubicBezTo>
                      <a:pt x="576" y="738"/>
                      <a:pt x="574" y="737"/>
                      <a:pt x="572" y="732"/>
                    </a:cubicBezTo>
                    <a:cubicBezTo>
                      <a:pt x="571" y="730"/>
                      <a:pt x="570" y="727"/>
                      <a:pt x="568" y="725"/>
                    </a:cubicBezTo>
                    <a:cubicBezTo>
                      <a:pt x="568" y="725"/>
                      <a:pt x="567" y="724"/>
                      <a:pt x="566" y="723"/>
                    </a:cubicBezTo>
                    <a:cubicBezTo>
                      <a:pt x="566" y="722"/>
                      <a:pt x="566" y="722"/>
                      <a:pt x="566" y="721"/>
                    </a:cubicBezTo>
                    <a:cubicBezTo>
                      <a:pt x="566" y="719"/>
                      <a:pt x="566" y="717"/>
                      <a:pt x="564" y="715"/>
                    </a:cubicBezTo>
                    <a:cubicBezTo>
                      <a:pt x="562" y="712"/>
                      <a:pt x="562" y="708"/>
                      <a:pt x="562" y="704"/>
                    </a:cubicBezTo>
                    <a:cubicBezTo>
                      <a:pt x="562" y="702"/>
                      <a:pt x="562" y="699"/>
                      <a:pt x="562" y="697"/>
                    </a:cubicBezTo>
                    <a:cubicBezTo>
                      <a:pt x="561" y="693"/>
                      <a:pt x="563" y="691"/>
                      <a:pt x="565" y="688"/>
                    </a:cubicBezTo>
                    <a:cubicBezTo>
                      <a:pt x="566" y="687"/>
                      <a:pt x="566" y="686"/>
                      <a:pt x="567" y="684"/>
                    </a:cubicBezTo>
                    <a:cubicBezTo>
                      <a:pt x="569" y="685"/>
                      <a:pt x="569" y="685"/>
                      <a:pt x="569" y="685"/>
                    </a:cubicBezTo>
                    <a:cubicBezTo>
                      <a:pt x="568" y="681"/>
                      <a:pt x="568" y="681"/>
                      <a:pt x="568" y="681"/>
                    </a:cubicBezTo>
                    <a:cubicBezTo>
                      <a:pt x="568" y="680"/>
                      <a:pt x="568" y="680"/>
                      <a:pt x="568" y="680"/>
                    </a:cubicBezTo>
                    <a:cubicBezTo>
                      <a:pt x="567" y="680"/>
                      <a:pt x="567" y="680"/>
                      <a:pt x="567" y="680"/>
                    </a:cubicBezTo>
                    <a:cubicBezTo>
                      <a:pt x="567" y="678"/>
                      <a:pt x="566" y="676"/>
                      <a:pt x="565" y="674"/>
                    </a:cubicBezTo>
                    <a:cubicBezTo>
                      <a:pt x="565" y="673"/>
                      <a:pt x="565" y="672"/>
                      <a:pt x="565" y="671"/>
                    </a:cubicBezTo>
                    <a:cubicBezTo>
                      <a:pt x="568" y="667"/>
                      <a:pt x="568" y="667"/>
                      <a:pt x="568" y="667"/>
                    </a:cubicBezTo>
                    <a:cubicBezTo>
                      <a:pt x="569" y="665"/>
                      <a:pt x="571" y="663"/>
                      <a:pt x="572" y="662"/>
                    </a:cubicBezTo>
                    <a:cubicBezTo>
                      <a:pt x="574" y="659"/>
                      <a:pt x="574" y="659"/>
                      <a:pt x="574" y="659"/>
                    </a:cubicBezTo>
                    <a:cubicBezTo>
                      <a:pt x="579" y="659"/>
                      <a:pt x="582" y="656"/>
                      <a:pt x="583" y="652"/>
                    </a:cubicBezTo>
                    <a:cubicBezTo>
                      <a:pt x="584" y="651"/>
                      <a:pt x="584" y="651"/>
                      <a:pt x="584" y="651"/>
                    </a:cubicBezTo>
                    <a:cubicBezTo>
                      <a:pt x="589" y="649"/>
                      <a:pt x="594" y="649"/>
                      <a:pt x="600" y="650"/>
                    </a:cubicBezTo>
                    <a:cubicBezTo>
                      <a:pt x="603" y="650"/>
                      <a:pt x="603" y="650"/>
                      <a:pt x="603" y="650"/>
                    </a:cubicBezTo>
                    <a:cubicBezTo>
                      <a:pt x="603" y="650"/>
                      <a:pt x="603" y="650"/>
                      <a:pt x="603" y="650"/>
                    </a:cubicBezTo>
                    <a:cubicBezTo>
                      <a:pt x="605" y="650"/>
                      <a:pt x="605" y="650"/>
                      <a:pt x="606" y="649"/>
                    </a:cubicBezTo>
                    <a:cubicBezTo>
                      <a:pt x="613" y="653"/>
                      <a:pt x="613" y="653"/>
                      <a:pt x="613" y="653"/>
                    </a:cubicBezTo>
                    <a:cubicBezTo>
                      <a:pt x="616" y="655"/>
                      <a:pt x="619" y="655"/>
                      <a:pt x="621" y="653"/>
                    </a:cubicBezTo>
                    <a:cubicBezTo>
                      <a:pt x="623" y="654"/>
                      <a:pt x="625" y="655"/>
                      <a:pt x="626" y="655"/>
                    </a:cubicBezTo>
                    <a:cubicBezTo>
                      <a:pt x="627" y="655"/>
                      <a:pt x="628" y="655"/>
                      <a:pt x="629" y="654"/>
                    </a:cubicBezTo>
                    <a:cubicBezTo>
                      <a:pt x="632" y="652"/>
                      <a:pt x="632" y="652"/>
                      <a:pt x="632" y="652"/>
                    </a:cubicBezTo>
                    <a:cubicBezTo>
                      <a:pt x="629" y="651"/>
                      <a:pt x="629" y="651"/>
                      <a:pt x="629" y="651"/>
                    </a:cubicBezTo>
                    <a:cubicBezTo>
                      <a:pt x="627" y="650"/>
                      <a:pt x="626" y="649"/>
                      <a:pt x="626" y="648"/>
                    </a:cubicBezTo>
                    <a:cubicBezTo>
                      <a:pt x="626" y="647"/>
                      <a:pt x="627" y="646"/>
                      <a:pt x="628" y="645"/>
                    </a:cubicBezTo>
                    <a:cubicBezTo>
                      <a:pt x="629" y="644"/>
                      <a:pt x="629" y="644"/>
                      <a:pt x="629" y="644"/>
                    </a:cubicBezTo>
                    <a:cubicBezTo>
                      <a:pt x="631" y="644"/>
                      <a:pt x="633" y="644"/>
                      <a:pt x="635" y="642"/>
                    </a:cubicBezTo>
                    <a:cubicBezTo>
                      <a:pt x="635" y="645"/>
                      <a:pt x="635" y="645"/>
                      <a:pt x="635" y="645"/>
                    </a:cubicBezTo>
                    <a:cubicBezTo>
                      <a:pt x="640" y="643"/>
                      <a:pt x="640" y="643"/>
                      <a:pt x="640" y="643"/>
                    </a:cubicBezTo>
                    <a:cubicBezTo>
                      <a:pt x="643" y="642"/>
                      <a:pt x="647" y="641"/>
                      <a:pt x="649" y="642"/>
                    </a:cubicBezTo>
                    <a:cubicBezTo>
                      <a:pt x="651" y="642"/>
                      <a:pt x="652" y="644"/>
                      <a:pt x="653" y="645"/>
                    </a:cubicBezTo>
                    <a:cubicBezTo>
                      <a:pt x="654" y="647"/>
                      <a:pt x="656" y="649"/>
                      <a:pt x="659" y="649"/>
                    </a:cubicBezTo>
                    <a:cubicBezTo>
                      <a:pt x="660" y="649"/>
                      <a:pt x="661" y="648"/>
                      <a:pt x="662" y="648"/>
                    </a:cubicBezTo>
                    <a:cubicBezTo>
                      <a:pt x="664" y="647"/>
                      <a:pt x="666" y="647"/>
                      <a:pt x="667" y="647"/>
                    </a:cubicBezTo>
                    <a:cubicBezTo>
                      <a:pt x="669" y="647"/>
                      <a:pt x="676" y="647"/>
                      <a:pt x="677" y="664"/>
                    </a:cubicBezTo>
                    <a:cubicBezTo>
                      <a:pt x="677" y="666"/>
                      <a:pt x="677" y="666"/>
                      <a:pt x="677" y="666"/>
                    </a:cubicBezTo>
                    <a:cubicBezTo>
                      <a:pt x="678" y="666"/>
                      <a:pt x="678" y="666"/>
                      <a:pt x="678" y="666"/>
                    </a:cubicBezTo>
                    <a:cubicBezTo>
                      <a:pt x="679" y="672"/>
                      <a:pt x="684" y="681"/>
                      <a:pt x="687" y="683"/>
                    </a:cubicBezTo>
                    <a:cubicBezTo>
                      <a:pt x="689" y="684"/>
                      <a:pt x="689" y="685"/>
                      <a:pt x="689" y="686"/>
                    </a:cubicBezTo>
                    <a:cubicBezTo>
                      <a:pt x="689" y="687"/>
                      <a:pt x="690" y="689"/>
                      <a:pt x="693" y="689"/>
                    </a:cubicBezTo>
                    <a:cubicBezTo>
                      <a:pt x="694" y="689"/>
                      <a:pt x="695" y="689"/>
                      <a:pt x="697" y="688"/>
                    </a:cubicBezTo>
                    <a:cubicBezTo>
                      <a:pt x="701" y="687"/>
                      <a:pt x="701" y="679"/>
                      <a:pt x="701" y="675"/>
                    </a:cubicBezTo>
                    <a:cubicBezTo>
                      <a:pt x="720" y="678"/>
                      <a:pt x="720" y="678"/>
                      <a:pt x="720" y="678"/>
                    </a:cubicBezTo>
                    <a:cubicBezTo>
                      <a:pt x="720" y="679"/>
                      <a:pt x="720" y="680"/>
                      <a:pt x="721" y="682"/>
                    </a:cubicBezTo>
                    <a:cubicBezTo>
                      <a:pt x="723" y="693"/>
                      <a:pt x="723" y="693"/>
                      <a:pt x="723" y="693"/>
                    </a:cubicBezTo>
                    <a:cubicBezTo>
                      <a:pt x="725" y="681"/>
                      <a:pt x="725" y="681"/>
                      <a:pt x="725" y="681"/>
                    </a:cubicBezTo>
                    <a:cubicBezTo>
                      <a:pt x="725" y="681"/>
                      <a:pt x="725" y="680"/>
                      <a:pt x="725" y="679"/>
                    </a:cubicBezTo>
                    <a:cubicBezTo>
                      <a:pt x="729" y="687"/>
                      <a:pt x="729" y="687"/>
                      <a:pt x="729" y="687"/>
                    </a:cubicBezTo>
                    <a:cubicBezTo>
                      <a:pt x="728" y="687"/>
                      <a:pt x="728" y="687"/>
                      <a:pt x="728" y="687"/>
                    </a:cubicBezTo>
                    <a:cubicBezTo>
                      <a:pt x="728" y="687"/>
                      <a:pt x="728" y="688"/>
                      <a:pt x="728" y="688"/>
                    </a:cubicBezTo>
                    <a:cubicBezTo>
                      <a:pt x="727" y="690"/>
                      <a:pt x="727" y="691"/>
                      <a:pt x="729" y="693"/>
                    </a:cubicBezTo>
                    <a:cubicBezTo>
                      <a:pt x="733" y="696"/>
                      <a:pt x="733" y="696"/>
                      <a:pt x="733" y="696"/>
                    </a:cubicBezTo>
                    <a:cubicBezTo>
                      <a:pt x="733" y="694"/>
                      <a:pt x="733" y="694"/>
                      <a:pt x="733" y="694"/>
                    </a:cubicBezTo>
                    <a:cubicBezTo>
                      <a:pt x="734" y="697"/>
                      <a:pt x="735" y="698"/>
                      <a:pt x="737" y="698"/>
                    </a:cubicBezTo>
                    <a:cubicBezTo>
                      <a:pt x="737" y="698"/>
                      <a:pt x="737" y="698"/>
                      <a:pt x="737" y="698"/>
                    </a:cubicBezTo>
                    <a:cubicBezTo>
                      <a:pt x="738" y="697"/>
                      <a:pt x="738" y="697"/>
                      <a:pt x="738" y="697"/>
                    </a:cubicBezTo>
                    <a:cubicBezTo>
                      <a:pt x="739" y="697"/>
                      <a:pt x="739" y="696"/>
                      <a:pt x="739" y="695"/>
                    </a:cubicBezTo>
                    <a:cubicBezTo>
                      <a:pt x="739" y="694"/>
                      <a:pt x="739" y="694"/>
                      <a:pt x="739" y="694"/>
                    </a:cubicBezTo>
                    <a:cubicBezTo>
                      <a:pt x="738" y="694"/>
                      <a:pt x="738" y="694"/>
                      <a:pt x="738" y="694"/>
                    </a:cubicBezTo>
                    <a:cubicBezTo>
                      <a:pt x="738" y="693"/>
                      <a:pt x="737" y="692"/>
                      <a:pt x="736" y="691"/>
                    </a:cubicBezTo>
                    <a:cubicBezTo>
                      <a:pt x="725" y="678"/>
                      <a:pt x="725" y="678"/>
                      <a:pt x="725" y="678"/>
                    </a:cubicBezTo>
                    <a:cubicBezTo>
                      <a:pt x="725" y="678"/>
                      <a:pt x="725" y="678"/>
                      <a:pt x="725" y="677"/>
                    </a:cubicBezTo>
                    <a:cubicBezTo>
                      <a:pt x="725" y="677"/>
                      <a:pt x="725" y="677"/>
                      <a:pt x="725" y="677"/>
                    </a:cubicBezTo>
                    <a:cubicBezTo>
                      <a:pt x="725" y="677"/>
                      <a:pt x="725" y="677"/>
                      <a:pt x="725" y="677"/>
                    </a:cubicBezTo>
                    <a:cubicBezTo>
                      <a:pt x="725" y="676"/>
                      <a:pt x="725" y="676"/>
                      <a:pt x="725" y="675"/>
                    </a:cubicBezTo>
                    <a:cubicBezTo>
                      <a:pt x="723" y="667"/>
                      <a:pt x="723" y="667"/>
                      <a:pt x="723" y="667"/>
                    </a:cubicBezTo>
                    <a:cubicBezTo>
                      <a:pt x="721" y="675"/>
                      <a:pt x="721" y="675"/>
                      <a:pt x="721" y="675"/>
                    </a:cubicBezTo>
                    <a:cubicBezTo>
                      <a:pt x="721" y="676"/>
                      <a:pt x="720" y="676"/>
                      <a:pt x="720" y="677"/>
                    </a:cubicBezTo>
                    <a:cubicBezTo>
                      <a:pt x="717" y="671"/>
                      <a:pt x="717" y="671"/>
                      <a:pt x="717" y="671"/>
                    </a:cubicBezTo>
                    <a:cubicBezTo>
                      <a:pt x="716" y="671"/>
                      <a:pt x="716" y="671"/>
                      <a:pt x="716" y="671"/>
                    </a:cubicBezTo>
                    <a:cubicBezTo>
                      <a:pt x="714" y="671"/>
                      <a:pt x="712" y="672"/>
                      <a:pt x="711" y="672"/>
                    </a:cubicBezTo>
                    <a:cubicBezTo>
                      <a:pt x="701" y="673"/>
                      <a:pt x="701" y="673"/>
                      <a:pt x="701" y="673"/>
                    </a:cubicBezTo>
                    <a:cubicBezTo>
                      <a:pt x="701" y="672"/>
                      <a:pt x="701" y="672"/>
                      <a:pt x="701" y="672"/>
                    </a:cubicBezTo>
                    <a:cubicBezTo>
                      <a:pt x="700" y="665"/>
                      <a:pt x="697" y="658"/>
                      <a:pt x="694" y="651"/>
                    </a:cubicBezTo>
                    <a:cubicBezTo>
                      <a:pt x="693" y="647"/>
                      <a:pt x="692" y="644"/>
                      <a:pt x="691" y="641"/>
                    </a:cubicBezTo>
                    <a:cubicBezTo>
                      <a:pt x="689" y="638"/>
                      <a:pt x="692" y="634"/>
                      <a:pt x="694" y="630"/>
                    </a:cubicBezTo>
                    <a:cubicBezTo>
                      <a:pt x="695" y="628"/>
                      <a:pt x="696" y="625"/>
                      <a:pt x="697" y="623"/>
                    </a:cubicBezTo>
                    <a:cubicBezTo>
                      <a:pt x="697" y="623"/>
                      <a:pt x="697" y="623"/>
                      <a:pt x="697" y="623"/>
                    </a:cubicBezTo>
                    <a:cubicBezTo>
                      <a:pt x="702" y="623"/>
                      <a:pt x="706" y="619"/>
                      <a:pt x="709" y="616"/>
                    </a:cubicBezTo>
                    <a:cubicBezTo>
                      <a:pt x="711" y="613"/>
                      <a:pt x="714" y="611"/>
                      <a:pt x="716" y="610"/>
                    </a:cubicBezTo>
                    <a:cubicBezTo>
                      <a:pt x="716" y="610"/>
                      <a:pt x="730" y="604"/>
                      <a:pt x="730" y="599"/>
                    </a:cubicBezTo>
                    <a:cubicBezTo>
                      <a:pt x="730" y="598"/>
                      <a:pt x="730" y="598"/>
                      <a:pt x="730" y="598"/>
                    </a:cubicBezTo>
                    <a:cubicBezTo>
                      <a:pt x="730" y="597"/>
                      <a:pt x="730" y="597"/>
                      <a:pt x="731" y="597"/>
                    </a:cubicBezTo>
                    <a:cubicBezTo>
                      <a:pt x="731" y="596"/>
                      <a:pt x="731" y="596"/>
                      <a:pt x="731" y="596"/>
                    </a:cubicBezTo>
                    <a:cubicBezTo>
                      <a:pt x="733" y="596"/>
                      <a:pt x="735" y="595"/>
                      <a:pt x="736" y="593"/>
                    </a:cubicBezTo>
                    <a:cubicBezTo>
                      <a:pt x="737" y="592"/>
                      <a:pt x="737" y="591"/>
                      <a:pt x="736" y="589"/>
                    </a:cubicBezTo>
                    <a:cubicBezTo>
                      <a:pt x="737" y="589"/>
                      <a:pt x="737" y="589"/>
                      <a:pt x="737" y="589"/>
                    </a:cubicBezTo>
                    <a:cubicBezTo>
                      <a:pt x="736" y="587"/>
                      <a:pt x="736" y="587"/>
                      <a:pt x="736" y="587"/>
                    </a:cubicBezTo>
                    <a:cubicBezTo>
                      <a:pt x="736" y="586"/>
                      <a:pt x="736" y="585"/>
                      <a:pt x="736" y="585"/>
                    </a:cubicBezTo>
                    <a:cubicBezTo>
                      <a:pt x="736" y="583"/>
                      <a:pt x="735" y="581"/>
                      <a:pt x="735" y="579"/>
                    </a:cubicBezTo>
                    <a:cubicBezTo>
                      <a:pt x="736" y="576"/>
                      <a:pt x="736" y="576"/>
                      <a:pt x="736" y="576"/>
                    </a:cubicBezTo>
                    <a:cubicBezTo>
                      <a:pt x="739" y="570"/>
                      <a:pt x="741" y="567"/>
                      <a:pt x="741" y="563"/>
                    </a:cubicBezTo>
                    <a:cubicBezTo>
                      <a:pt x="743" y="560"/>
                      <a:pt x="743" y="560"/>
                      <a:pt x="743" y="560"/>
                    </a:cubicBezTo>
                    <a:cubicBezTo>
                      <a:pt x="744" y="559"/>
                      <a:pt x="744" y="559"/>
                      <a:pt x="745" y="558"/>
                    </a:cubicBezTo>
                    <a:cubicBezTo>
                      <a:pt x="746" y="556"/>
                      <a:pt x="748" y="554"/>
                      <a:pt x="749" y="551"/>
                    </a:cubicBezTo>
                    <a:cubicBezTo>
                      <a:pt x="750" y="549"/>
                      <a:pt x="750" y="547"/>
                      <a:pt x="749" y="545"/>
                    </a:cubicBezTo>
                    <a:cubicBezTo>
                      <a:pt x="749" y="545"/>
                      <a:pt x="749" y="545"/>
                      <a:pt x="749" y="545"/>
                    </a:cubicBezTo>
                    <a:cubicBezTo>
                      <a:pt x="750" y="544"/>
                      <a:pt x="750" y="544"/>
                      <a:pt x="750" y="544"/>
                    </a:cubicBezTo>
                    <a:cubicBezTo>
                      <a:pt x="751" y="544"/>
                      <a:pt x="752" y="544"/>
                      <a:pt x="753" y="543"/>
                    </a:cubicBezTo>
                    <a:cubicBezTo>
                      <a:pt x="757" y="542"/>
                      <a:pt x="762" y="541"/>
                      <a:pt x="765" y="537"/>
                    </a:cubicBezTo>
                    <a:cubicBezTo>
                      <a:pt x="765" y="536"/>
                      <a:pt x="765" y="536"/>
                      <a:pt x="765" y="536"/>
                    </a:cubicBezTo>
                    <a:cubicBezTo>
                      <a:pt x="767" y="536"/>
                      <a:pt x="769" y="535"/>
                      <a:pt x="771" y="533"/>
                    </a:cubicBezTo>
                    <a:cubicBezTo>
                      <a:pt x="774" y="535"/>
                      <a:pt x="779" y="534"/>
                      <a:pt x="781" y="531"/>
                    </a:cubicBezTo>
                    <a:cubicBezTo>
                      <a:pt x="782" y="530"/>
                      <a:pt x="783" y="529"/>
                      <a:pt x="782" y="527"/>
                    </a:cubicBezTo>
                    <a:cubicBezTo>
                      <a:pt x="781" y="520"/>
                      <a:pt x="781" y="520"/>
                      <a:pt x="781" y="520"/>
                    </a:cubicBezTo>
                    <a:cubicBezTo>
                      <a:pt x="779" y="527"/>
                      <a:pt x="779" y="527"/>
                      <a:pt x="779" y="527"/>
                    </a:cubicBezTo>
                    <a:cubicBezTo>
                      <a:pt x="778" y="527"/>
                      <a:pt x="778" y="528"/>
                      <a:pt x="778" y="528"/>
                    </a:cubicBezTo>
                    <a:cubicBezTo>
                      <a:pt x="778" y="528"/>
                      <a:pt x="777" y="527"/>
                      <a:pt x="776" y="526"/>
                    </a:cubicBezTo>
                    <a:cubicBezTo>
                      <a:pt x="774" y="523"/>
                      <a:pt x="775" y="523"/>
                      <a:pt x="776" y="520"/>
                    </a:cubicBezTo>
                    <a:cubicBezTo>
                      <a:pt x="776" y="519"/>
                      <a:pt x="777" y="518"/>
                      <a:pt x="777" y="517"/>
                    </a:cubicBezTo>
                    <a:cubicBezTo>
                      <a:pt x="778" y="516"/>
                      <a:pt x="778" y="516"/>
                      <a:pt x="778" y="515"/>
                    </a:cubicBezTo>
                    <a:cubicBezTo>
                      <a:pt x="779" y="512"/>
                      <a:pt x="780" y="511"/>
                      <a:pt x="782" y="510"/>
                    </a:cubicBezTo>
                    <a:cubicBezTo>
                      <a:pt x="783" y="509"/>
                      <a:pt x="783" y="509"/>
                      <a:pt x="783" y="509"/>
                    </a:cubicBezTo>
                    <a:cubicBezTo>
                      <a:pt x="786" y="508"/>
                      <a:pt x="789" y="507"/>
                      <a:pt x="790" y="503"/>
                    </a:cubicBezTo>
                    <a:cubicBezTo>
                      <a:pt x="792" y="504"/>
                      <a:pt x="793" y="504"/>
                      <a:pt x="795" y="504"/>
                    </a:cubicBezTo>
                    <a:cubicBezTo>
                      <a:pt x="799" y="504"/>
                      <a:pt x="803" y="502"/>
                      <a:pt x="805" y="499"/>
                    </a:cubicBezTo>
                    <a:cubicBezTo>
                      <a:pt x="806" y="498"/>
                      <a:pt x="805" y="497"/>
                      <a:pt x="805" y="496"/>
                    </a:cubicBezTo>
                    <a:cubicBezTo>
                      <a:pt x="805" y="495"/>
                      <a:pt x="805" y="495"/>
                      <a:pt x="805" y="495"/>
                    </a:cubicBezTo>
                    <a:cubicBezTo>
                      <a:pt x="805" y="495"/>
                      <a:pt x="805" y="494"/>
                      <a:pt x="805" y="494"/>
                    </a:cubicBezTo>
                    <a:cubicBezTo>
                      <a:pt x="807" y="494"/>
                      <a:pt x="808" y="494"/>
                      <a:pt x="809" y="494"/>
                    </a:cubicBezTo>
                    <a:cubicBezTo>
                      <a:pt x="810" y="494"/>
                      <a:pt x="811" y="494"/>
                      <a:pt x="812" y="494"/>
                    </a:cubicBezTo>
                    <a:cubicBezTo>
                      <a:pt x="815" y="493"/>
                      <a:pt x="817" y="491"/>
                      <a:pt x="819" y="490"/>
                    </a:cubicBezTo>
                    <a:cubicBezTo>
                      <a:pt x="819" y="490"/>
                      <a:pt x="819" y="490"/>
                      <a:pt x="819" y="490"/>
                    </a:cubicBezTo>
                    <a:cubicBezTo>
                      <a:pt x="819" y="490"/>
                      <a:pt x="820" y="491"/>
                      <a:pt x="820" y="491"/>
                    </a:cubicBezTo>
                    <a:cubicBezTo>
                      <a:pt x="801" y="503"/>
                      <a:pt x="801" y="503"/>
                      <a:pt x="801" y="503"/>
                    </a:cubicBezTo>
                    <a:cubicBezTo>
                      <a:pt x="810" y="502"/>
                      <a:pt x="810" y="502"/>
                      <a:pt x="810" y="502"/>
                    </a:cubicBezTo>
                    <a:cubicBezTo>
                      <a:pt x="809" y="504"/>
                      <a:pt x="809" y="507"/>
                      <a:pt x="810" y="509"/>
                    </a:cubicBezTo>
                    <a:cubicBezTo>
                      <a:pt x="812" y="512"/>
                      <a:pt x="814" y="513"/>
                      <a:pt x="817" y="513"/>
                    </a:cubicBezTo>
                    <a:cubicBezTo>
                      <a:pt x="821" y="513"/>
                      <a:pt x="823" y="509"/>
                      <a:pt x="825" y="506"/>
                    </a:cubicBezTo>
                    <a:cubicBezTo>
                      <a:pt x="826" y="504"/>
                      <a:pt x="827" y="501"/>
                      <a:pt x="829" y="501"/>
                    </a:cubicBezTo>
                    <a:cubicBezTo>
                      <a:pt x="829" y="501"/>
                      <a:pt x="830" y="501"/>
                      <a:pt x="830" y="502"/>
                    </a:cubicBezTo>
                    <a:cubicBezTo>
                      <a:pt x="833" y="503"/>
                      <a:pt x="833" y="503"/>
                      <a:pt x="833" y="503"/>
                    </a:cubicBezTo>
                    <a:cubicBezTo>
                      <a:pt x="833" y="500"/>
                      <a:pt x="833" y="500"/>
                      <a:pt x="833" y="500"/>
                    </a:cubicBezTo>
                    <a:cubicBezTo>
                      <a:pt x="835" y="499"/>
                      <a:pt x="843" y="496"/>
                      <a:pt x="847" y="495"/>
                    </a:cubicBezTo>
                    <a:cubicBezTo>
                      <a:pt x="849" y="494"/>
                      <a:pt x="851" y="493"/>
                      <a:pt x="852" y="493"/>
                    </a:cubicBezTo>
                    <a:cubicBezTo>
                      <a:pt x="855" y="492"/>
                      <a:pt x="855" y="492"/>
                      <a:pt x="855" y="492"/>
                    </a:cubicBezTo>
                    <a:cubicBezTo>
                      <a:pt x="853" y="490"/>
                      <a:pt x="853" y="490"/>
                      <a:pt x="853" y="490"/>
                    </a:cubicBezTo>
                    <a:cubicBezTo>
                      <a:pt x="856" y="489"/>
                      <a:pt x="860" y="488"/>
                      <a:pt x="861" y="485"/>
                    </a:cubicBezTo>
                    <a:cubicBezTo>
                      <a:pt x="862" y="483"/>
                      <a:pt x="862" y="481"/>
                      <a:pt x="861" y="479"/>
                    </a:cubicBezTo>
                    <a:cubicBezTo>
                      <a:pt x="859" y="477"/>
                      <a:pt x="859" y="477"/>
                      <a:pt x="859" y="477"/>
                    </a:cubicBezTo>
                    <a:cubicBezTo>
                      <a:pt x="858" y="478"/>
                      <a:pt x="858" y="478"/>
                      <a:pt x="858" y="478"/>
                    </a:cubicBezTo>
                    <a:cubicBezTo>
                      <a:pt x="858" y="479"/>
                      <a:pt x="858" y="479"/>
                      <a:pt x="857" y="479"/>
                    </a:cubicBezTo>
                    <a:cubicBezTo>
                      <a:pt x="858" y="476"/>
                      <a:pt x="859" y="473"/>
                      <a:pt x="856" y="470"/>
                    </a:cubicBezTo>
                    <a:cubicBezTo>
                      <a:pt x="854" y="469"/>
                      <a:pt x="854" y="469"/>
                      <a:pt x="854" y="469"/>
                    </a:cubicBezTo>
                    <a:cubicBezTo>
                      <a:pt x="853" y="471"/>
                      <a:pt x="853" y="471"/>
                      <a:pt x="853" y="471"/>
                    </a:cubicBezTo>
                    <a:cubicBezTo>
                      <a:pt x="853" y="471"/>
                      <a:pt x="852" y="472"/>
                      <a:pt x="852" y="473"/>
                    </a:cubicBezTo>
                    <a:cubicBezTo>
                      <a:pt x="849" y="476"/>
                      <a:pt x="846" y="480"/>
                      <a:pt x="846" y="484"/>
                    </a:cubicBezTo>
                    <a:cubicBezTo>
                      <a:pt x="846" y="484"/>
                      <a:pt x="846" y="484"/>
                      <a:pt x="845" y="483"/>
                    </a:cubicBezTo>
                    <a:cubicBezTo>
                      <a:pt x="844" y="482"/>
                      <a:pt x="844" y="482"/>
                      <a:pt x="844" y="482"/>
                    </a:cubicBezTo>
                    <a:cubicBezTo>
                      <a:pt x="843" y="483"/>
                      <a:pt x="843" y="483"/>
                      <a:pt x="843" y="483"/>
                    </a:cubicBezTo>
                    <a:cubicBezTo>
                      <a:pt x="842" y="483"/>
                      <a:pt x="842" y="484"/>
                      <a:pt x="841" y="484"/>
                    </a:cubicBezTo>
                    <a:cubicBezTo>
                      <a:pt x="843" y="483"/>
                      <a:pt x="844" y="481"/>
                      <a:pt x="845" y="480"/>
                    </a:cubicBezTo>
                    <a:cubicBezTo>
                      <a:pt x="846" y="477"/>
                      <a:pt x="846" y="477"/>
                      <a:pt x="846" y="477"/>
                    </a:cubicBezTo>
                    <a:cubicBezTo>
                      <a:pt x="843" y="477"/>
                      <a:pt x="843" y="477"/>
                      <a:pt x="843" y="477"/>
                    </a:cubicBezTo>
                    <a:cubicBezTo>
                      <a:pt x="842" y="477"/>
                      <a:pt x="841" y="477"/>
                      <a:pt x="840" y="476"/>
                    </a:cubicBezTo>
                    <a:cubicBezTo>
                      <a:pt x="836" y="476"/>
                      <a:pt x="831" y="476"/>
                      <a:pt x="830" y="475"/>
                    </a:cubicBezTo>
                    <a:cubicBezTo>
                      <a:pt x="830" y="474"/>
                      <a:pt x="829" y="474"/>
                      <a:pt x="829" y="472"/>
                    </a:cubicBezTo>
                    <a:cubicBezTo>
                      <a:pt x="830" y="467"/>
                      <a:pt x="830" y="467"/>
                      <a:pt x="830" y="467"/>
                    </a:cubicBezTo>
                    <a:cubicBezTo>
                      <a:pt x="826" y="470"/>
                      <a:pt x="826" y="470"/>
                      <a:pt x="826" y="470"/>
                    </a:cubicBezTo>
                    <a:cubicBezTo>
                      <a:pt x="825" y="471"/>
                      <a:pt x="824" y="473"/>
                      <a:pt x="824" y="474"/>
                    </a:cubicBezTo>
                    <a:cubicBezTo>
                      <a:pt x="823" y="472"/>
                      <a:pt x="822" y="470"/>
                      <a:pt x="820" y="469"/>
                    </a:cubicBezTo>
                    <a:cubicBezTo>
                      <a:pt x="820" y="469"/>
                      <a:pt x="821" y="469"/>
                      <a:pt x="821" y="469"/>
                    </a:cubicBezTo>
                    <a:cubicBezTo>
                      <a:pt x="822" y="466"/>
                      <a:pt x="824" y="464"/>
                      <a:pt x="821" y="460"/>
                    </a:cubicBezTo>
                    <a:cubicBezTo>
                      <a:pt x="824" y="459"/>
                      <a:pt x="826" y="458"/>
                      <a:pt x="827" y="454"/>
                    </a:cubicBezTo>
                    <a:cubicBezTo>
                      <a:pt x="828" y="451"/>
                      <a:pt x="828" y="449"/>
                      <a:pt x="826" y="447"/>
                    </a:cubicBezTo>
                    <a:cubicBezTo>
                      <a:pt x="824" y="445"/>
                      <a:pt x="821" y="444"/>
                      <a:pt x="816" y="444"/>
                    </a:cubicBezTo>
                    <a:cubicBezTo>
                      <a:pt x="813" y="444"/>
                      <a:pt x="811" y="444"/>
                      <a:pt x="810" y="444"/>
                    </a:cubicBezTo>
                    <a:cubicBezTo>
                      <a:pt x="808" y="444"/>
                      <a:pt x="808" y="444"/>
                      <a:pt x="808" y="444"/>
                    </a:cubicBezTo>
                    <a:cubicBezTo>
                      <a:pt x="806" y="444"/>
                      <a:pt x="804" y="445"/>
                      <a:pt x="803" y="445"/>
                    </a:cubicBezTo>
                    <a:cubicBezTo>
                      <a:pt x="803" y="445"/>
                      <a:pt x="803" y="445"/>
                      <a:pt x="803" y="445"/>
                    </a:cubicBezTo>
                    <a:cubicBezTo>
                      <a:pt x="804" y="444"/>
                      <a:pt x="805" y="442"/>
                      <a:pt x="805" y="441"/>
                    </a:cubicBezTo>
                    <a:cubicBezTo>
                      <a:pt x="805" y="440"/>
                      <a:pt x="806" y="438"/>
                      <a:pt x="806" y="438"/>
                    </a:cubicBezTo>
                    <a:cubicBezTo>
                      <a:pt x="809" y="435"/>
                      <a:pt x="813" y="434"/>
                      <a:pt x="819" y="434"/>
                    </a:cubicBezTo>
                    <a:cubicBezTo>
                      <a:pt x="822" y="434"/>
                      <a:pt x="825" y="434"/>
                      <a:pt x="827" y="434"/>
                    </a:cubicBezTo>
                    <a:cubicBezTo>
                      <a:pt x="833" y="435"/>
                      <a:pt x="837" y="435"/>
                      <a:pt x="841" y="435"/>
                    </a:cubicBezTo>
                    <a:cubicBezTo>
                      <a:pt x="846" y="435"/>
                      <a:pt x="849" y="436"/>
                      <a:pt x="857" y="433"/>
                    </a:cubicBezTo>
                    <a:cubicBezTo>
                      <a:pt x="857" y="434"/>
                      <a:pt x="858" y="434"/>
                      <a:pt x="859" y="434"/>
                    </a:cubicBezTo>
                    <a:cubicBezTo>
                      <a:pt x="861" y="434"/>
                      <a:pt x="863" y="432"/>
                      <a:pt x="867" y="427"/>
                    </a:cubicBezTo>
                    <a:cubicBezTo>
                      <a:pt x="869" y="425"/>
                      <a:pt x="872" y="422"/>
                      <a:pt x="873" y="421"/>
                    </a:cubicBezTo>
                    <a:cubicBezTo>
                      <a:pt x="874" y="421"/>
                      <a:pt x="879" y="420"/>
                      <a:pt x="884" y="418"/>
                    </a:cubicBezTo>
                    <a:cubicBezTo>
                      <a:pt x="882" y="420"/>
                      <a:pt x="881" y="422"/>
                      <a:pt x="880" y="424"/>
                    </a:cubicBezTo>
                    <a:cubicBezTo>
                      <a:pt x="879" y="424"/>
                      <a:pt x="879" y="425"/>
                      <a:pt x="878" y="426"/>
                    </a:cubicBezTo>
                    <a:cubicBezTo>
                      <a:pt x="877" y="427"/>
                      <a:pt x="877" y="427"/>
                      <a:pt x="877" y="427"/>
                    </a:cubicBezTo>
                    <a:cubicBezTo>
                      <a:pt x="878" y="429"/>
                      <a:pt x="878" y="429"/>
                      <a:pt x="878" y="429"/>
                    </a:cubicBezTo>
                    <a:cubicBezTo>
                      <a:pt x="879" y="429"/>
                      <a:pt x="879" y="431"/>
                      <a:pt x="878" y="433"/>
                    </a:cubicBezTo>
                    <a:cubicBezTo>
                      <a:pt x="876" y="434"/>
                      <a:pt x="875" y="437"/>
                      <a:pt x="874" y="439"/>
                    </a:cubicBezTo>
                    <a:cubicBezTo>
                      <a:pt x="873" y="441"/>
                      <a:pt x="872" y="443"/>
                      <a:pt x="872" y="446"/>
                    </a:cubicBezTo>
                    <a:cubicBezTo>
                      <a:pt x="870" y="446"/>
                      <a:pt x="869" y="448"/>
                      <a:pt x="869" y="449"/>
                    </a:cubicBezTo>
                    <a:cubicBezTo>
                      <a:pt x="868" y="451"/>
                      <a:pt x="867" y="452"/>
                      <a:pt x="865" y="452"/>
                    </a:cubicBezTo>
                    <a:cubicBezTo>
                      <a:pt x="866" y="456"/>
                      <a:pt x="866" y="456"/>
                      <a:pt x="866" y="456"/>
                    </a:cubicBezTo>
                    <a:cubicBezTo>
                      <a:pt x="866" y="456"/>
                      <a:pt x="867" y="456"/>
                      <a:pt x="867" y="456"/>
                    </a:cubicBezTo>
                    <a:cubicBezTo>
                      <a:pt x="865" y="459"/>
                      <a:pt x="864" y="462"/>
                      <a:pt x="865" y="464"/>
                    </a:cubicBezTo>
                    <a:cubicBezTo>
                      <a:pt x="866" y="467"/>
                      <a:pt x="868" y="468"/>
                      <a:pt x="874" y="468"/>
                    </a:cubicBezTo>
                    <a:cubicBezTo>
                      <a:pt x="878" y="468"/>
                      <a:pt x="883" y="467"/>
                      <a:pt x="887" y="466"/>
                    </a:cubicBezTo>
                    <a:cubicBezTo>
                      <a:pt x="886" y="467"/>
                      <a:pt x="886" y="467"/>
                      <a:pt x="886" y="467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0" y="469"/>
                      <a:pt x="891" y="469"/>
                      <a:pt x="892" y="469"/>
                    </a:cubicBezTo>
                    <a:cubicBezTo>
                      <a:pt x="889" y="471"/>
                      <a:pt x="889" y="471"/>
                      <a:pt x="889" y="471"/>
                    </a:cubicBezTo>
                    <a:cubicBezTo>
                      <a:pt x="890" y="473"/>
                      <a:pt x="890" y="473"/>
                      <a:pt x="890" y="473"/>
                    </a:cubicBezTo>
                    <a:cubicBezTo>
                      <a:pt x="891" y="475"/>
                      <a:pt x="893" y="475"/>
                      <a:pt x="894" y="475"/>
                    </a:cubicBezTo>
                    <a:cubicBezTo>
                      <a:pt x="898" y="475"/>
                      <a:pt x="901" y="471"/>
                      <a:pt x="905" y="466"/>
                    </a:cubicBezTo>
                    <a:cubicBezTo>
                      <a:pt x="905" y="468"/>
                      <a:pt x="905" y="470"/>
                      <a:pt x="904" y="473"/>
                    </a:cubicBezTo>
                    <a:cubicBezTo>
                      <a:pt x="907" y="475"/>
                      <a:pt x="907" y="475"/>
                      <a:pt x="907" y="475"/>
                    </a:cubicBezTo>
                    <a:cubicBezTo>
                      <a:pt x="908" y="474"/>
                      <a:pt x="908" y="474"/>
                      <a:pt x="908" y="474"/>
                    </a:cubicBezTo>
                    <a:cubicBezTo>
                      <a:pt x="908" y="474"/>
                      <a:pt x="908" y="474"/>
                      <a:pt x="908" y="474"/>
                    </a:cubicBezTo>
                    <a:cubicBezTo>
                      <a:pt x="909" y="475"/>
                      <a:pt x="909" y="476"/>
                      <a:pt x="909" y="477"/>
                    </a:cubicBezTo>
                    <a:cubicBezTo>
                      <a:pt x="909" y="479"/>
                      <a:pt x="909" y="479"/>
                      <a:pt x="909" y="479"/>
                    </a:cubicBezTo>
                    <a:cubicBezTo>
                      <a:pt x="912" y="478"/>
                      <a:pt x="912" y="478"/>
                      <a:pt x="912" y="478"/>
                    </a:cubicBezTo>
                    <a:cubicBezTo>
                      <a:pt x="914" y="478"/>
                      <a:pt x="916" y="476"/>
                      <a:pt x="917" y="473"/>
                    </a:cubicBezTo>
                    <a:cubicBezTo>
                      <a:pt x="919" y="469"/>
                      <a:pt x="919" y="465"/>
                      <a:pt x="917" y="462"/>
                    </a:cubicBezTo>
                    <a:cubicBezTo>
                      <a:pt x="917" y="461"/>
                      <a:pt x="917" y="461"/>
                      <a:pt x="917" y="461"/>
                    </a:cubicBezTo>
                    <a:cubicBezTo>
                      <a:pt x="917" y="460"/>
                      <a:pt x="917" y="459"/>
                      <a:pt x="917" y="459"/>
                    </a:cubicBezTo>
                    <a:cubicBezTo>
                      <a:pt x="919" y="451"/>
                      <a:pt x="919" y="451"/>
                      <a:pt x="919" y="451"/>
                    </a:cubicBezTo>
                    <a:cubicBezTo>
                      <a:pt x="911" y="460"/>
                      <a:pt x="911" y="460"/>
                      <a:pt x="911" y="460"/>
                    </a:cubicBezTo>
                    <a:cubicBezTo>
                      <a:pt x="910" y="460"/>
                      <a:pt x="910" y="460"/>
                      <a:pt x="910" y="459"/>
                    </a:cubicBezTo>
                    <a:cubicBezTo>
                      <a:pt x="913" y="458"/>
                      <a:pt x="915" y="456"/>
                      <a:pt x="916" y="453"/>
                    </a:cubicBezTo>
                    <a:cubicBezTo>
                      <a:pt x="917" y="450"/>
                      <a:pt x="917" y="450"/>
                      <a:pt x="917" y="450"/>
                    </a:cubicBezTo>
                    <a:cubicBezTo>
                      <a:pt x="913" y="451"/>
                      <a:pt x="913" y="451"/>
                      <a:pt x="913" y="451"/>
                    </a:cubicBezTo>
                    <a:cubicBezTo>
                      <a:pt x="912" y="451"/>
                      <a:pt x="911" y="451"/>
                      <a:pt x="909" y="452"/>
                    </a:cubicBezTo>
                    <a:cubicBezTo>
                      <a:pt x="910" y="451"/>
                      <a:pt x="910" y="450"/>
                      <a:pt x="910" y="449"/>
                    </a:cubicBezTo>
                    <a:cubicBezTo>
                      <a:pt x="913" y="442"/>
                      <a:pt x="913" y="442"/>
                      <a:pt x="913" y="442"/>
                    </a:cubicBezTo>
                    <a:cubicBezTo>
                      <a:pt x="911" y="442"/>
                      <a:pt x="911" y="442"/>
                      <a:pt x="911" y="442"/>
                    </a:cubicBezTo>
                    <a:cubicBezTo>
                      <a:pt x="906" y="441"/>
                      <a:pt x="903" y="441"/>
                      <a:pt x="899" y="442"/>
                    </a:cubicBezTo>
                    <a:cubicBezTo>
                      <a:pt x="901" y="438"/>
                      <a:pt x="901" y="438"/>
                      <a:pt x="901" y="438"/>
                    </a:cubicBezTo>
                    <a:cubicBezTo>
                      <a:pt x="904" y="437"/>
                      <a:pt x="904" y="437"/>
                      <a:pt x="904" y="437"/>
                    </a:cubicBezTo>
                    <a:cubicBezTo>
                      <a:pt x="901" y="437"/>
                      <a:pt x="901" y="437"/>
                      <a:pt x="901" y="437"/>
                    </a:cubicBezTo>
                    <a:cubicBezTo>
                      <a:pt x="901" y="437"/>
                      <a:pt x="901" y="437"/>
                      <a:pt x="901" y="437"/>
                    </a:cubicBezTo>
                    <a:cubicBezTo>
                      <a:pt x="901" y="437"/>
                      <a:pt x="901" y="437"/>
                      <a:pt x="901" y="437"/>
                    </a:cubicBezTo>
                    <a:cubicBezTo>
                      <a:pt x="895" y="435"/>
                      <a:pt x="895" y="435"/>
                      <a:pt x="895" y="435"/>
                    </a:cubicBezTo>
                    <a:cubicBezTo>
                      <a:pt x="892" y="435"/>
                      <a:pt x="892" y="435"/>
                      <a:pt x="892" y="434"/>
                    </a:cubicBezTo>
                    <a:cubicBezTo>
                      <a:pt x="890" y="432"/>
                      <a:pt x="890" y="432"/>
                      <a:pt x="890" y="432"/>
                    </a:cubicBezTo>
                    <a:cubicBezTo>
                      <a:pt x="890" y="432"/>
                      <a:pt x="890" y="432"/>
                      <a:pt x="890" y="432"/>
                    </a:cubicBezTo>
                    <a:cubicBezTo>
                      <a:pt x="891" y="431"/>
                      <a:pt x="891" y="429"/>
                      <a:pt x="891" y="427"/>
                    </a:cubicBezTo>
                    <a:cubicBezTo>
                      <a:pt x="891" y="426"/>
                      <a:pt x="894" y="419"/>
                      <a:pt x="895" y="418"/>
                    </a:cubicBezTo>
                    <a:cubicBezTo>
                      <a:pt x="902" y="414"/>
                      <a:pt x="902" y="414"/>
                      <a:pt x="902" y="414"/>
                    </a:cubicBezTo>
                    <a:cubicBezTo>
                      <a:pt x="894" y="415"/>
                      <a:pt x="894" y="415"/>
                      <a:pt x="894" y="415"/>
                    </a:cubicBezTo>
                    <a:cubicBezTo>
                      <a:pt x="893" y="415"/>
                      <a:pt x="893" y="415"/>
                      <a:pt x="892" y="415"/>
                    </a:cubicBezTo>
                    <a:cubicBezTo>
                      <a:pt x="892" y="415"/>
                      <a:pt x="892" y="415"/>
                      <a:pt x="891" y="415"/>
                    </a:cubicBezTo>
                    <a:cubicBezTo>
                      <a:pt x="893" y="414"/>
                      <a:pt x="895" y="412"/>
                      <a:pt x="895" y="410"/>
                    </a:cubicBezTo>
                    <a:cubicBezTo>
                      <a:pt x="895" y="410"/>
                      <a:pt x="895" y="409"/>
                      <a:pt x="895" y="409"/>
                    </a:cubicBezTo>
                    <a:cubicBezTo>
                      <a:pt x="899" y="409"/>
                      <a:pt x="899" y="409"/>
                      <a:pt x="899" y="409"/>
                    </a:cubicBezTo>
                    <a:cubicBezTo>
                      <a:pt x="894" y="404"/>
                      <a:pt x="894" y="404"/>
                      <a:pt x="894" y="404"/>
                    </a:cubicBezTo>
                    <a:cubicBezTo>
                      <a:pt x="894" y="403"/>
                      <a:pt x="895" y="402"/>
                      <a:pt x="895" y="401"/>
                    </a:cubicBezTo>
                    <a:cubicBezTo>
                      <a:pt x="894" y="400"/>
                      <a:pt x="894" y="399"/>
                      <a:pt x="893" y="398"/>
                    </a:cubicBezTo>
                    <a:cubicBezTo>
                      <a:pt x="896" y="398"/>
                      <a:pt x="896" y="398"/>
                      <a:pt x="896" y="398"/>
                    </a:cubicBezTo>
                    <a:cubicBezTo>
                      <a:pt x="895" y="395"/>
                      <a:pt x="895" y="395"/>
                      <a:pt x="895" y="395"/>
                    </a:cubicBezTo>
                    <a:cubicBezTo>
                      <a:pt x="895" y="394"/>
                      <a:pt x="894" y="392"/>
                      <a:pt x="894" y="391"/>
                    </a:cubicBezTo>
                    <a:cubicBezTo>
                      <a:pt x="893" y="389"/>
                      <a:pt x="893" y="389"/>
                      <a:pt x="893" y="389"/>
                    </a:cubicBezTo>
                    <a:cubicBezTo>
                      <a:pt x="892" y="389"/>
                      <a:pt x="892" y="389"/>
                      <a:pt x="892" y="389"/>
                    </a:cubicBezTo>
                    <a:cubicBezTo>
                      <a:pt x="892" y="389"/>
                      <a:pt x="891" y="388"/>
                      <a:pt x="890" y="388"/>
                    </a:cubicBezTo>
                    <a:cubicBezTo>
                      <a:pt x="888" y="387"/>
                      <a:pt x="885" y="386"/>
                      <a:pt x="883" y="386"/>
                    </a:cubicBezTo>
                    <a:cubicBezTo>
                      <a:pt x="883" y="385"/>
                      <a:pt x="883" y="385"/>
                      <a:pt x="883" y="385"/>
                    </a:cubicBezTo>
                    <a:cubicBezTo>
                      <a:pt x="888" y="384"/>
                      <a:pt x="888" y="384"/>
                      <a:pt x="888" y="384"/>
                    </a:cubicBezTo>
                    <a:cubicBezTo>
                      <a:pt x="883" y="383"/>
                      <a:pt x="883" y="383"/>
                      <a:pt x="883" y="383"/>
                    </a:cubicBezTo>
                    <a:cubicBezTo>
                      <a:pt x="883" y="380"/>
                      <a:pt x="883" y="380"/>
                      <a:pt x="883" y="380"/>
                    </a:cubicBezTo>
                    <a:cubicBezTo>
                      <a:pt x="878" y="380"/>
                      <a:pt x="878" y="380"/>
                      <a:pt x="878" y="380"/>
                    </a:cubicBezTo>
                    <a:cubicBezTo>
                      <a:pt x="878" y="380"/>
                      <a:pt x="877" y="380"/>
                      <a:pt x="877" y="380"/>
                    </a:cubicBezTo>
                    <a:cubicBezTo>
                      <a:pt x="878" y="380"/>
                      <a:pt x="879" y="379"/>
                      <a:pt x="880" y="379"/>
                    </a:cubicBezTo>
                    <a:cubicBezTo>
                      <a:pt x="882" y="378"/>
                      <a:pt x="882" y="378"/>
                      <a:pt x="882" y="378"/>
                    </a:cubicBezTo>
                    <a:cubicBezTo>
                      <a:pt x="881" y="376"/>
                      <a:pt x="881" y="376"/>
                      <a:pt x="881" y="376"/>
                    </a:cubicBezTo>
                    <a:cubicBezTo>
                      <a:pt x="880" y="374"/>
                      <a:pt x="878" y="371"/>
                      <a:pt x="876" y="370"/>
                    </a:cubicBezTo>
                    <a:cubicBezTo>
                      <a:pt x="874" y="368"/>
                      <a:pt x="874" y="368"/>
                      <a:pt x="874" y="368"/>
                    </a:cubicBezTo>
                    <a:cubicBezTo>
                      <a:pt x="873" y="370"/>
                      <a:pt x="873" y="370"/>
                      <a:pt x="873" y="370"/>
                    </a:cubicBezTo>
                    <a:cubicBezTo>
                      <a:pt x="873" y="371"/>
                      <a:pt x="872" y="372"/>
                      <a:pt x="871" y="372"/>
                    </a:cubicBezTo>
                    <a:cubicBezTo>
                      <a:pt x="870" y="372"/>
                      <a:pt x="868" y="370"/>
                      <a:pt x="867" y="368"/>
                    </a:cubicBezTo>
                    <a:cubicBezTo>
                      <a:pt x="866" y="364"/>
                      <a:pt x="866" y="364"/>
                      <a:pt x="866" y="364"/>
                    </a:cubicBezTo>
                    <a:cubicBezTo>
                      <a:pt x="864" y="367"/>
                      <a:pt x="864" y="367"/>
                      <a:pt x="864" y="367"/>
                    </a:cubicBezTo>
                    <a:cubicBezTo>
                      <a:pt x="863" y="365"/>
                      <a:pt x="861" y="365"/>
                      <a:pt x="859" y="365"/>
                    </a:cubicBezTo>
                    <a:cubicBezTo>
                      <a:pt x="859" y="364"/>
                      <a:pt x="859" y="363"/>
                      <a:pt x="859" y="362"/>
                    </a:cubicBezTo>
                    <a:cubicBezTo>
                      <a:pt x="858" y="361"/>
                      <a:pt x="857" y="359"/>
                      <a:pt x="853" y="358"/>
                    </a:cubicBezTo>
                    <a:cubicBezTo>
                      <a:pt x="852" y="357"/>
                      <a:pt x="851" y="356"/>
                      <a:pt x="851" y="355"/>
                    </a:cubicBezTo>
                    <a:cubicBezTo>
                      <a:pt x="850" y="354"/>
                      <a:pt x="849" y="352"/>
                      <a:pt x="846" y="352"/>
                    </a:cubicBezTo>
                    <a:cubicBezTo>
                      <a:pt x="847" y="348"/>
                      <a:pt x="847" y="348"/>
                      <a:pt x="847" y="348"/>
                    </a:cubicBezTo>
                    <a:cubicBezTo>
                      <a:pt x="849" y="346"/>
                      <a:pt x="849" y="341"/>
                      <a:pt x="848" y="338"/>
                    </a:cubicBezTo>
                    <a:cubicBezTo>
                      <a:pt x="847" y="337"/>
                      <a:pt x="847" y="336"/>
                      <a:pt x="846" y="336"/>
                    </a:cubicBezTo>
                    <a:cubicBezTo>
                      <a:pt x="847" y="335"/>
                      <a:pt x="847" y="335"/>
                      <a:pt x="847" y="335"/>
                    </a:cubicBezTo>
                    <a:cubicBezTo>
                      <a:pt x="847" y="333"/>
                      <a:pt x="847" y="333"/>
                      <a:pt x="847" y="333"/>
                    </a:cubicBezTo>
                    <a:cubicBezTo>
                      <a:pt x="845" y="330"/>
                      <a:pt x="843" y="329"/>
                      <a:pt x="842" y="328"/>
                    </a:cubicBezTo>
                    <a:cubicBezTo>
                      <a:pt x="842" y="327"/>
                      <a:pt x="842" y="327"/>
                      <a:pt x="841" y="326"/>
                    </a:cubicBezTo>
                    <a:cubicBezTo>
                      <a:pt x="841" y="325"/>
                      <a:pt x="840" y="325"/>
                      <a:pt x="840" y="325"/>
                    </a:cubicBezTo>
                    <a:cubicBezTo>
                      <a:pt x="840" y="324"/>
                      <a:pt x="840" y="324"/>
                      <a:pt x="840" y="324"/>
                    </a:cubicBezTo>
                    <a:cubicBezTo>
                      <a:pt x="844" y="321"/>
                      <a:pt x="844" y="321"/>
                      <a:pt x="844" y="321"/>
                    </a:cubicBezTo>
                    <a:cubicBezTo>
                      <a:pt x="839" y="321"/>
                      <a:pt x="839" y="321"/>
                      <a:pt x="839" y="321"/>
                    </a:cubicBezTo>
                    <a:cubicBezTo>
                      <a:pt x="839" y="320"/>
                      <a:pt x="838" y="320"/>
                      <a:pt x="838" y="320"/>
                    </a:cubicBezTo>
                    <a:cubicBezTo>
                      <a:pt x="843" y="319"/>
                      <a:pt x="843" y="319"/>
                      <a:pt x="843" y="319"/>
                    </a:cubicBezTo>
                    <a:cubicBezTo>
                      <a:pt x="837" y="317"/>
                      <a:pt x="837" y="317"/>
                      <a:pt x="837" y="317"/>
                    </a:cubicBezTo>
                    <a:cubicBezTo>
                      <a:pt x="835" y="316"/>
                      <a:pt x="835" y="315"/>
                      <a:pt x="836" y="313"/>
                    </a:cubicBezTo>
                    <a:cubicBezTo>
                      <a:pt x="837" y="310"/>
                      <a:pt x="837" y="310"/>
                      <a:pt x="837" y="310"/>
                    </a:cubicBezTo>
                    <a:cubicBezTo>
                      <a:pt x="838" y="309"/>
                      <a:pt x="838" y="309"/>
                      <a:pt x="838" y="309"/>
                    </a:cubicBezTo>
                    <a:cubicBezTo>
                      <a:pt x="833" y="308"/>
                      <a:pt x="833" y="308"/>
                      <a:pt x="833" y="308"/>
                    </a:cubicBezTo>
                    <a:cubicBezTo>
                      <a:pt x="832" y="308"/>
                      <a:pt x="832" y="307"/>
                      <a:pt x="831" y="307"/>
                    </a:cubicBezTo>
                    <a:cubicBezTo>
                      <a:pt x="831" y="306"/>
                      <a:pt x="831" y="306"/>
                      <a:pt x="831" y="306"/>
                    </a:cubicBezTo>
                    <a:cubicBezTo>
                      <a:pt x="831" y="306"/>
                      <a:pt x="831" y="306"/>
                      <a:pt x="831" y="306"/>
                    </a:cubicBezTo>
                    <a:cubicBezTo>
                      <a:pt x="834" y="303"/>
                      <a:pt x="834" y="303"/>
                      <a:pt x="834" y="303"/>
                    </a:cubicBezTo>
                    <a:cubicBezTo>
                      <a:pt x="830" y="303"/>
                      <a:pt x="830" y="303"/>
                      <a:pt x="830" y="303"/>
                    </a:cubicBezTo>
                    <a:cubicBezTo>
                      <a:pt x="828" y="303"/>
                      <a:pt x="828" y="302"/>
                      <a:pt x="827" y="301"/>
                    </a:cubicBezTo>
                    <a:cubicBezTo>
                      <a:pt x="827" y="300"/>
                      <a:pt x="827" y="299"/>
                      <a:pt x="826" y="299"/>
                    </a:cubicBezTo>
                    <a:cubicBezTo>
                      <a:pt x="827" y="297"/>
                      <a:pt x="827" y="295"/>
                      <a:pt x="826" y="294"/>
                    </a:cubicBezTo>
                    <a:cubicBezTo>
                      <a:pt x="826" y="293"/>
                      <a:pt x="824" y="292"/>
                      <a:pt x="823" y="292"/>
                    </a:cubicBezTo>
                    <a:cubicBezTo>
                      <a:pt x="820" y="292"/>
                      <a:pt x="815" y="296"/>
                      <a:pt x="813" y="301"/>
                    </a:cubicBezTo>
                    <a:cubicBezTo>
                      <a:pt x="813" y="303"/>
                      <a:pt x="814" y="304"/>
                      <a:pt x="815" y="305"/>
                    </a:cubicBezTo>
                    <a:cubicBezTo>
                      <a:pt x="815" y="305"/>
                      <a:pt x="815" y="305"/>
                      <a:pt x="815" y="305"/>
                    </a:cubicBezTo>
                    <a:cubicBezTo>
                      <a:pt x="815" y="305"/>
                      <a:pt x="815" y="305"/>
                      <a:pt x="815" y="305"/>
                    </a:cubicBezTo>
                    <a:cubicBezTo>
                      <a:pt x="814" y="306"/>
                      <a:pt x="812" y="306"/>
                      <a:pt x="812" y="308"/>
                    </a:cubicBezTo>
                    <a:cubicBezTo>
                      <a:pt x="811" y="309"/>
                      <a:pt x="812" y="310"/>
                      <a:pt x="812" y="311"/>
                    </a:cubicBezTo>
                    <a:cubicBezTo>
                      <a:pt x="812" y="312"/>
                      <a:pt x="812" y="313"/>
                      <a:pt x="812" y="312"/>
                    </a:cubicBezTo>
                    <a:cubicBezTo>
                      <a:pt x="812" y="312"/>
                      <a:pt x="812" y="313"/>
                      <a:pt x="811" y="313"/>
                    </a:cubicBezTo>
                    <a:cubicBezTo>
                      <a:pt x="805" y="312"/>
                      <a:pt x="805" y="312"/>
                      <a:pt x="805" y="312"/>
                    </a:cubicBezTo>
                    <a:cubicBezTo>
                      <a:pt x="806" y="313"/>
                      <a:pt x="806" y="313"/>
                      <a:pt x="806" y="313"/>
                    </a:cubicBezTo>
                    <a:cubicBezTo>
                      <a:pt x="806" y="315"/>
                      <a:pt x="806" y="315"/>
                      <a:pt x="806" y="315"/>
                    </a:cubicBezTo>
                    <a:cubicBezTo>
                      <a:pt x="805" y="319"/>
                      <a:pt x="803" y="321"/>
                      <a:pt x="799" y="323"/>
                    </a:cubicBezTo>
                    <a:cubicBezTo>
                      <a:pt x="799" y="323"/>
                      <a:pt x="799" y="322"/>
                      <a:pt x="799" y="322"/>
                    </a:cubicBezTo>
                    <a:cubicBezTo>
                      <a:pt x="799" y="317"/>
                      <a:pt x="799" y="317"/>
                      <a:pt x="799" y="317"/>
                    </a:cubicBezTo>
                    <a:cubicBezTo>
                      <a:pt x="797" y="319"/>
                      <a:pt x="797" y="319"/>
                      <a:pt x="797" y="319"/>
                    </a:cubicBezTo>
                    <a:cubicBezTo>
                      <a:pt x="795" y="318"/>
                      <a:pt x="795" y="318"/>
                      <a:pt x="795" y="318"/>
                    </a:cubicBezTo>
                    <a:cubicBezTo>
                      <a:pt x="795" y="317"/>
                      <a:pt x="794" y="317"/>
                      <a:pt x="794" y="316"/>
                    </a:cubicBezTo>
                    <a:cubicBezTo>
                      <a:pt x="794" y="315"/>
                      <a:pt x="794" y="315"/>
                      <a:pt x="794" y="315"/>
                    </a:cubicBezTo>
                    <a:cubicBezTo>
                      <a:pt x="794" y="314"/>
                      <a:pt x="793" y="313"/>
                      <a:pt x="790" y="313"/>
                    </a:cubicBezTo>
                    <a:cubicBezTo>
                      <a:pt x="789" y="313"/>
                      <a:pt x="789" y="313"/>
                      <a:pt x="788" y="313"/>
                    </a:cubicBezTo>
                    <a:cubicBezTo>
                      <a:pt x="788" y="313"/>
                      <a:pt x="788" y="313"/>
                      <a:pt x="788" y="313"/>
                    </a:cubicBezTo>
                    <a:cubicBezTo>
                      <a:pt x="787" y="312"/>
                      <a:pt x="787" y="311"/>
                      <a:pt x="787" y="311"/>
                    </a:cubicBezTo>
                    <a:cubicBezTo>
                      <a:pt x="787" y="310"/>
                      <a:pt x="787" y="310"/>
                      <a:pt x="787" y="309"/>
                    </a:cubicBezTo>
                    <a:cubicBezTo>
                      <a:pt x="789" y="307"/>
                      <a:pt x="789" y="307"/>
                      <a:pt x="789" y="307"/>
                    </a:cubicBezTo>
                    <a:cubicBezTo>
                      <a:pt x="786" y="306"/>
                      <a:pt x="786" y="306"/>
                      <a:pt x="786" y="306"/>
                    </a:cubicBezTo>
                    <a:cubicBezTo>
                      <a:pt x="787" y="305"/>
                      <a:pt x="787" y="303"/>
                      <a:pt x="786" y="301"/>
                    </a:cubicBezTo>
                    <a:cubicBezTo>
                      <a:pt x="786" y="300"/>
                      <a:pt x="785" y="299"/>
                      <a:pt x="784" y="298"/>
                    </a:cubicBezTo>
                    <a:cubicBezTo>
                      <a:pt x="784" y="298"/>
                      <a:pt x="784" y="298"/>
                      <a:pt x="785" y="298"/>
                    </a:cubicBezTo>
                    <a:cubicBezTo>
                      <a:pt x="788" y="298"/>
                      <a:pt x="788" y="298"/>
                      <a:pt x="788" y="298"/>
                    </a:cubicBezTo>
                    <a:cubicBezTo>
                      <a:pt x="786" y="295"/>
                      <a:pt x="786" y="295"/>
                      <a:pt x="786" y="295"/>
                    </a:cubicBezTo>
                    <a:cubicBezTo>
                      <a:pt x="785" y="293"/>
                      <a:pt x="785" y="290"/>
                      <a:pt x="785" y="288"/>
                    </a:cubicBezTo>
                    <a:cubicBezTo>
                      <a:pt x="786" y="285"/>
                      <a:pt x="786" y="282"/>
                      <a:pt x="784" y="279"/>
                    </a:cubicBezTo>
                    <a:cubicBezTo>
                      <a:pt x="782" y="277"/>
                      <a:pt x="782" y="277"/>
                      <a:pt x="782" y="277"/>
                    </a:cubicBezTo>
                    <a:cubicBezTo>
                      <a:pt x="781" y="279"/>
                      <a:pt x="781" y="279"/>
                      <a:pt x="781" y="279"/>
                    </a:cubicBezTo>
                    <a:cubicBezTo>
                      <a:pt x="781" y="280"/>
                      <a:pt x="780" y="280"/>
                      <a:pt x="779" y="281"/>
                    </a:cubicBezTo>
                    <a:cubicBezTo>
                      <a:pt x="779" y="281"/>
                      <a:pt x="779" y="281"/>
                      <a:pt x="779" y="281"/>
                    </a:cubicBezTo>
                    <a:cubicBezTo>
                      <a:pt x="777" y="280"/>
                      <a:pt x="775" y="279"/>
                      <a:pt x="773" y="278"/>
                    </a:cubicBezTo>
                    <a:cubicBezTo>
                      <a:pt x="771" y="277"/>
                      <a:pt x="767" y="276"/>
                      <a:pt x="767" y="275"/>
                    </a:cubicBezTo>
                    <a:cubicBezTo>
                      <a:pt x="767" y="275"/>
                      <a:pt x="767" y="275"/>
                      <a:pt x="768" y="274"/>
                    </a:cubicBezTo>
                    <a:cubicBezTo>
                      <a:pt x="782" y="265"/>
                      <a:pt x="782" y="265"/>
                      <a:pt x="782" y="265"/>
                    </a:cubicBezTo>
                    <a:cubicBezTo>
                      <a:pt x="767" y="270"/>
                      <a:pt x="767" y="270"/>
                      <a:pt x="767" y="270"/>
                    </a:cubicBezTo>
                    <a:cubicBezTo>
                      <a:pt x="766" y="270"/>
                      <a:pt x="765" y="270"/>
                      <a:pt x="764" y="270"/>
                    </a:cubicBezTo>
                    <a:cubicBezTo>
                      <a:pt x="764" y="270"/>
                      <a:pt x="764" y="269"/>
                      <a:pt x="764" y="268"/>
                    </a:cubicBezTo>
                    <a:cubicBezTo>
                      <a:pt x="764" y="268"/>
                      <a:pt x="764" y="267"/>
                      <a:pt x="764" y="266"/>
                    </a:cubicBezTo>
                    <a:cubicBezTo>
                      <a:pt x="763" y="263"/>
                      <a:pt x="763" y="263"/>
                      <a:pt x="763" y="263"/>
                    </a:cubicBezTo>
                    <a:cubicBezTo>
                      <a:pt x="761" y="265"/>
                      <a:pt x="761" y="265"/>
                      <a:pt x="761" y="265"/>
                    </a:cubicBezTo>
                    <a:cubicBezTo>
                      <a:pt x="760" y="265"/>
                      <a:pt x="760" y="265"/>
                      <a:pt x="760" y="265"/>
                    </a:cubicBezTo>
                    <a:cubicBezTo>
                      <a:pt x="760" y="263"/>
                      <a:pt x="760" y="262"/>
                      <a:pt x="759" y="261"/>
                    </a:cubicBezTo>
                    <a:cubicBezTo>
                      <a:pt x="757" y="257"/>
                      <a:pt x="753" y="255"/>
                      <a:pt x="749" y="255"/>
                    </a:cubicBezTo>
                    <a:cubicBezTo>
                      <a:pt x="746" y="255"/>
                      <a:pt x="743" y="256"/>
                      <a:pt x="742" y="258"/>
                    </a:cubicBezTo>
                    <a:cubicBezTo>
                      <a:pt x="740" y="259"/>
                      <a:pt x="738" y="260"/>
                      <a:pt x="736" y="259"/>
                    </a:cubicBezTo>
                    <a:cubicBezTo>
                      <a:pt x="734" y="258"/>
                      <a:pt x="733" y="258"/>
                      <a:pt x="732" y="257"/>
                    </a:cubicBezTo>
                    <a:cubicBezTo>
                      <a:pt x="728" y="255"/>
                      <a:pt x="725" y="254"/>
                      <a:pt x="722" y="254"/>
                    </a:cubicBezTo>
                    <a:cubicBezTo>
                      <a:pt x="719" y="254"/>
                      <a:pt x="717" y="255"/>
                      <a:pt x="716" y="257"/>
                    </a:cubicBezTo>
                    <a:cubicBezTo>
                      <a:pt x="713" y="260"/>
                      <a:pt x="712" y="264"/>
                      <a:pt x="713" y="268"/>
                    </a:cubicBezTo>
                    <a:cubicBezTo>
                      <a:pt x="714" y="269"/>
                      <a:pt x="715" y="271"/>
                      <a:pt x="718" y="271"/>
                    </a:cubicBezTo>
                    <a:cubicBezTo>
                      <a:pt x="716" y="275"/>
                      <a:pt x="715" y="280"/>
                      <a:pt x="713" y="284"/>
                    </a:cubicBezTo>
                    <a:cubicBezTo>
                      <a:pt x="712" y="286"/>
                      <a:pt x="712" y="286"/>
                      <a:pt x="712" y="286"/>
                    </a:cubicBezTo>
                    <a:cubicBezTo>
                      <a:pt x="715" y="286"/>
                      <a:pt x="715" y="286"/>
                      <a:pt x="715" y="286"/>
                    </a:cubicBezTo>
                    <a:cubicBezTo>
                      <a:pt x="715" y="286"/>
                      <a:pt x="716" y="287"/>
                      <a:pt x="716" y="287"/>
                    </a:cubicBezTo>
                    <a:cubicBezTo>
                      <a:pt x="716" y="288"/>
                      <a:pt x="716" y="290"/>
                      <a:pt x="717" y="292"/>
                    </a:cubicBezTo>
                    <a:cubicBezTo>
                      <a:pt x="717" y="294"/>
                      <a:pt x="718" y="296"/>
                      <a:pt x="717" y="297"/>
                    </a:cubicBezTo>
                    <a:cubicBezTo>
                      <a:pt x="715" y="300"/>
                      <a:pt x="715" y="300"/>
                      <a:pt x="715" y="300"/>
                    </a:cubicBezTo>
                    <a:cubicBezTo>
                      <a:pt x="719" y="300"/>
                      <a:pt x="719" y="300"/>
                      <a:pt x="719" y="300"/>
                    </a:cubicBezTo>
                    <a:cubicBezTo>
                      <a:pt x="719" y="300"/>
                      <a:pt x="719" y="301"/>
                      <a:pt x="719" y="301"/>
                    </a:cubicBezTo>
                    <a:cubicBezTo>
                      <a:pt x="716" y="300"/>
                      <a:pt x="716" y="300"/>
                      <a:pt x="716" y="300"/>
                    </a:cubicBezTo>
                    <a:cubicBezTo>
                      <a:pt x="717" y="304"/>
                      <a:pt x="717" y="304"/>
                      <a:pt x="717" y="304"/>
                    </a:cubicBezTo>
                    <a:cubicBezTo>
                      <a:pt x="718" y="307"/>
                      <a:pt x="717" y="308"/>
                      <a:pt x="713" y="309"/>
                    </a:cubicBezTo>
                    <a:cubicBezTo>
                      <a:pt x="712" y="309"/>
                      <a:pt x="711" y="310"/>
                      <a:pt x="710" y="310"/>
                    </a:cubicBezTo>
                    <a:cubicBezTo>
                      <a:pt x="708" y="311"/>
                      <a:pt x="708" y="312"/>
                      <a:pt x="708" y="313"/>
                    </a:cubicBezTo>
                    <a:cubicBezTo>
                      <a:pt x="707" y="316"/>
                      <a:pt x="711" y="320"/>
                      <a:pt x="717" y="324"/>
                    </a:cubicBezTo>
                    <a:cubicBezTo>
                      <a:pt x="718" y="325"/>
                      <a:pt x="718" y="325"/>
                      <a:pt x="718" y="325"/>
                    </a:cubicBezTo>
                    <a:cubicBezTo>
                      <a:pt x="722" y="328"/>
                      <a:pt x="723" y="342"/>
                      <a:pt x="724" y="349"/>
                    </a:cubicBezTo>
                    <a:cubicBezTo>
                      <a:pt x="724" y="351"/>
                      <a:pt x="724" y="352"/>
                      <a:pt x="724" y="353"/>
                    </a:cubicBezTo>
                    <a:cubicBezTo>
                      <a:pt x="724" y="354"/>
                      <a:pt x="724" y="354"/>
                      <a:pt x="724" y="354"/>
                    </a:cubicBezTo>
                    <a:cubicBezTo>
                      <a:pt x="722" y="356"/>
                      <a:pt x="721" y="359"/>
                      <a:pt x="719" y="362"/>
                    </a:cubicBezTo>
                    <a:cubicBezTo>
                      <a:pt x="719" y="363"/>
                      <a:pt x="718" y="364"/>
                      <a:pt x="718" y="365"/>
                    </a:cubicBezTo>
                    <a:cubicBezTo>
                      <a:pt x="716" y="368"/>
                      <a:pt x="712" y="370"/>
                      <a:pt x="708" y="373"/>
                    </a:cubicBezTo>
                    <a:cubicBezTo>
                      <a:pt x="706" y="374"/>
                      <a:pt x="704" y="375"/>
                      <a:pt x="703" y="376"/>
                    </a:cubicBezTo>
                    <a:cubicBezTo>
                      <a:pt x="703" y="376"/>
                      <a:pt x="703" y="376"/>
                      <a:pt x="703" y="376"/>
                    </a:cubicBezTo>
                    <a:cubicBezTo>
                      <a:pt x="703" y="376"/>
                      <a:pt x="703" y="376"/>
                      <a:pt x="703" y="376"/>
                    </a:cubicBezTo>
                    <a:cubicBezTo>
                      <a:pt x="704" y="378"/>
                      <a:pt x="704" y="378"/>
                      <a:pt x="704" y="378"/>
                    </a:cubicBezTo>
                    <a:cubicBezTo>
                      <a:pt x="704" y="378"/>
                      <a:pt x="704" y="378"/>
                      <a:pt x="704" y="378"/>
                    </a:cubicBezTo>
                    <a:cubicBezTo>
                      <a:pt x="704" y="378"/>
                      <a:pt x="704" y="378"/>
                      <a:pt x="704" y="378"/>
                    </a:cubicBezTo>
                    <a:cubicBezTo>
                      <a:pt x="704" y="378"/>
                      <a:pt x="704" y="378"/>
                      <a:pt x="704" y="378"/>
                    </a:cubicBezTo>
                    <a:cubicBezTo>
                      <a:pt x="704" y="380"/>
                      <a:pt x="704" y="380"/>
                      <a:pt x="704" y="380"/>
                    </a:cubicBezTo>
                    <a:cubicBezTo>
                      <a:pt x="703" y="380"/>
                      <a:pt x="703" y="379"/>
                      <a:pt x="703" y="379"/>
                    </a:cubicBezTo>
                    <a:cubicBezTo>
                      <a:pt x="704" y="380"/>
                      <a:pt x="707" y="391"/>
                      <a:pt x="707" y="393"/>
                    </a:cubicBezTo>
                    <a:cubicBezTo>
                      <a:pt x="707" y="394"/>
                      <a:pt x="708" y="395"/>
                      <a:pt x="708" y="396"/>
                    </a:cubicBezTo>
                    <a:cubicBezTo>
                      <a:pt x="708" y="400"/>
                      <a:pt x="708" y="405"/>
                      <a:pt x="711" y="408"/>
                    </a:cubicBezTo>
                    <a:cubicBezTo>
                      <a:pt x="710" y="408"/>
                      <a:pt x="709" y="409"/>
                      <a:pt x="708" y="410"/>
                    </a:cubicBezTo>
                    <a:cubicBezTo>
                      <a:pt x="707" y="411"/>
                      <a:pt x="707" y="411"/>
                      <a:pt x="707" y="411"/>
                    </a:cubicBezTo>
                    <a:cubicBezTo>
                      <a:pt x="705" y="413"/>
                      <a:pt x="707" y="415"/>
                      <a:pt x="707" y="416"/>
                    </a:cubicBezTo>
                    <a:cubicBezTo>
                      <a:pt x="707" y="416"/>
                      <a:pt x="707" y="416"/>
                      <a:pt x="707" y="416"/>
                    </a:cubicBezTo>
                    <a:cubicBezTo>
                      <a:pt x="705" y="415"/>
                      <a:pt x="703" y="416"/>
                      <a:pt x="702" y="417"/>
                    </a:cubicBezTo>
                    <a:cubicBezTo>
                      <a:pt x="702" y="418"/>
                      <a:pt x="701" y="418"/>
                      <a:pt x="701" y="419"/>
                    </a:cubicBezTo>
                    <a:cubicBezTo>
                      <a:pt x="700" y="419"/>
                      <a:pt x="699" y="418"/>
                      <a:pt x="698" y="418"/>
                    </a:cubicBezTo>
                    <a:cubicBezTo>
                      <a:pt x="698" y="418"/>
                      <a:pt x="698" y="418"/>
                      <a:pt x="698" y="418"/>
                    </a:cubicBezTo>
                    <a:cubicBezTo>
                      <a:pt x="698" y="417"/>
                      <a:pt x="697" y="416"/>
                      <a:pt x="697" y="415"/>
                    </a:cubicBezTo>
                    <a:cubicBezTo>
                      <a:pt x="696" y="412"/>
                      <a:pt x="693" y="410"/>
                      <a:pt x="689" y="409"/>
                    </a:cubicBezTo>
                    <a:cubicBezTo>
                      <a:pt x="689" y="409"/>
                      <a:pt x="690" y="409"/>
                      <a:pt x="690" y="409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1" y="406"/>
                      <a:pt x="691" y="406"/>
                      <a:pt x="691" y="406"/>
                    </a:cubicBezTo>
                    <a:cubicBezTo>
                      <a:pt x="690" y="405"/>
                      <a:pt x="689" y="404"/>
                      <a:pt x="688" y="402"/>
                    </a:cubicBezTo>
                    <a:cubicBezTo>
                      <a:pt x="689" y="403"/>
                      <a:pt x="690" y="403"/>
                      <a:pt x="691" y="403"/>
                    </a:cubicBezTo>
                    <a:cubicBezTo>
                      <a:pt x="692" y="404"/>
                      <a:pt x="693" y="404"/>
                      <a:pt x="694" y="404"/>
                    </a:cubicBezTo>
                    <a:cubicBezTo>
                      <a:pt x="697" y="405"/>
                      <a:pt x="697" y="405"/>
                      <a:pt x="697" y="405"/>
                    </a:cubicBezTo>
                    <a:cubicBezTo>
                      <a:pt x="697" y="402"/>
                      <a:pt x="697" y="402"/>
                      <a:pt x="697" y="402"/>
                    </a:cubicBezTo>
                    <a:cubicBezTo>
                      <a:pt x="696" y="396"/>
                      <a:pt x="691" y="393"/>
                      <a:pt x="685" y="395"/>
                    </a:cubicBezTo>
                    <a:cubicBezTo>
                      <a:pt x="683" y="389"/>
                      <a:pt x="683" y="382"/>
                      <a:pt x="684" y="375"/>
                    </a:cubicBezTo>
                    <a:cubicBezTo>
                      <a:pt x="684" y="372"/>
                      <a:pt x="684" y="370"/>
                      <a:pt x="682" y="369"/>
                    </a:cubicBezTo>
                    <a:cubicBezTo>
                      <a:pt x="681" y="367"/>
                      <a:pt x="678" y="367"/>
                      <a:pt x="675" y="367"/>
                    </a:cubicBezTo>
                    <a:cubicBezTo>
                      <a:pt x="674" y="367"/>
                      <a:pt x="672" y="367"/>
                      <a:pt x="670" y="367"/>
                    </a:cubicBezTo>
                    <a:cubicBezTo>
                      <a:pt x="669" y="367"/>
                      <a:pt x="668" y="366"/>
                      <a:pt x="666" y="366"/>
                    </a:cubicBezTo>
                    <a:cubicBezTo>
                      <a:pt x="663" y="366"/>
                      <a:pt x="661" y="365"/>
                      <a:pt x="659" y="366"/>
                    </a:cubicBezTo>
                    <a:cubicBezTo>
                      <a:pt x="659" y="366"/>
                      <a:pt x="658" y="365"/>
                      <a:pt x="658" y="364"/>
                    </a:cubicBezTo>
                    <a:cubicBezTo>
                      <a:pt x="657" y="362"/>
                      <a:pt x="654" y="360"/>
                      <a:pt x="649" y="359"/>
                    </a:cubicBezTo>
                    <a:cubicBezTo>
                      <a:pt x="645" y="357"/>
                      <a:pt x="643" y="356"/>
                      <a:pt x="642" y="354"/>
                    </a:cubicBezTo>
                    <a:cubicBezTo>
                      <a:pt x="640" y="352"/>
                      <a:pt x="639" y="351"/>
                      <a:pt x="636" y="349"/>
                    </a:cubicBezTo>
                    <a:cubicBezTo>
                      <a:pt x="629" y="345"/>
                      <a:pt x="623" y="342"/>
                      <a:pt x="617" y="339"/>
                    </a:cubicBezTo>
                    <a:cubicBezTo>
                      <a:pt x="613" y="337"/>
                      <a:pt x="608" y="338"/>
                      <a:pt x="604" y="340"/>
                    </a:cubicBezTo>
                    <a:cubicBezTo>
                      <a:pt x="604" y="336"/>
                      <a:pt x="603" y="332"/>
                      <a:pt x="601" y="329"/>
                    </a:cubicBezTo>
                    <a:cubicBezTo>
                      <a:pt x="601" y="328"/>
                      <a:pt x="601" y="327"/>
                      <a:pt x="601" y="326"/>
                    </a:cubicBezTo>
                    <a:cubicBezTo>
                      <a:pt x="600" y="326"/>
                      <a:pt x="600" y="325"/>
                      <a:pt x="600" y="324"/>
                    </a:cubicBezTo>
                    <a:cubicBezTo>
                      <a:pt x="599" y="321"/>
                      <a:pt x="598" y="316"/>
                      <a:pt x="595" y="316"/>
                    </a:cubicBezTo>
                    <a:cubicBezTo>
                      <a:pt x="594" y="315"/>
                      <a:pt x="594" y="315"/>
                      <a:pt x="593" y="315"/>
                    </a:cubicBezTo>
                    <a:cubicBezTo>
                      <a:pt x="592" y="315"/>
                      <a:pt x="590" y="315"/>
                      <a:pt x="589" y="315"/>
                    </a:cubicBezTo>
                    <a:cubicBezTo>
                      <a:pt x="587" y="314"/>
                      <a:pt x="587" y="314"/>
                      <a:pt x="587" y="314"/>
                    </a:cubicBezTo>
                    <a:cubicBezTo>
                      <a:pt x="581" y="311"/>
                      <a:pt x="584" y="301"/>
                      <a:pt x="586" y="293"/>
                    </a:cubicBezTo>
                    <a:cubicBezTo>
                      <a:pt x="588" y="286"/>
                      <a:pt x="590" y="280"/>
                      <a:pt x="588" y="276"/>
                    </a:cubicBezTo>
                    <a:cubicBezTo>
                      <a:pt x="592" y="274"/>
                      <a:pt x="597" y="272"/>
                      <a:pt x="596" y="267"/>
                    </a:cubicBezTo>
                    <a:cubicBezTo>
                      <a:pt x="596" y="267"/>
                      <a:pt x="596" y="267"/>
                      <a:pt x="596" y="267"/>
                    </a:cubicBezTo>
                    <a:cubicBezTo>
                      <a:pt x="597" y="266"/>
                      <a:pt x="598" y="266"/>
                      <a:pt x="598" y="265"/>
                    </a:cubicBezTo>
                    <a:cubicBezTo>
                      <a:pt x="599" y="265"/>
                      <a:pt x="599" y="265"/>
                      <a:pt x="600" y="266"/>
                    </a:cubicBezTo>
                    <a:cubicBezTo>
                      <a:pt x="603" y="268"/>
                      <a:pt x="603" y="268"/>
                      <a:pt x="603" y="268"/>
                    </a:cubicBezTo>
                    <a:cubicBezTo>
                      <a:pt x="603" y="264"/>
                      <a:pt x="603" y="264"/>
                      <a:pt x="603" y="264"/>
                    </a:cubicBezTo>
                    <a:cubicBezTo>
                      <a:pt x="603" y="263"/>
                      <a:pt x="603" y="262"/>
                      <a:pt x="603" y="261"/>
                    </a:cubicBezTo>
                    <a:cubicBezTo>
                      <a:pt x="602" y="260"/>
                      <a:pt x="602" y="257"/>
                      <a:pt x="603" y="257"/>
                    </a:cubicBezTo>
                    <a:cubicBezTo>
                      <a:pt x="603" y="257"/>
                      <a:pt x="604" y="257"/>
                      <a:pt x="604" y="257"/>
                    </a:cubicBezTo>
                    <a:cubicBezTo>
                      <a:pt x="605" y="257"/>
                      <a:pt x="605" y="257"/>
                      <a:pt x="605" y="257"/>
                    </a:cubicBezTo>
                    <a:cubicBezTo>
                      <a:pt x="606" y="253"/>
                      <a:pt x="606" y="253"/>
                      <a:pt x="606" y="253"/>
                    </a:cubicBezTo>
                    <a:cubicBezTo>
                      <a:pt x="606" y="253"/>
                      <a:pt x="606" y="253"/>
                      <a:pt x="605" y="253"/>
                    </a:cubicBezTo>
                    <a:cubicBezTo>
                      <a:pt x="605" y="253"/>
                      <a:pt x="605" y="253"/>
                      <a:pt x="605" y="253"/>
                    </a:cubicBezTo>
                    <a:cubicBezTo>
                      <a:pt x="605" y="253"/>
                      <a:pt x="605" y="253"/>
                      <a:pt x="605" y="253"/>
                    </a:cubicBezTo>
                    <a:cubicBezTo>
                      <a:pt x="609" y="253"/>
                      <a:pt x="612" y="252"/>
                      <a:pt x="614" y="251"/>
                    </a:cubicBezTo>
                    <a:cubicBezTo>
                      <a:pt x="616" y="249"/>
                      <a:pt x="617" y="247"/>
                      <a:pt x="617" y="245"/>
                    </a:cubicBezTo>
                    <a:cubicBezTo>
                      <a:pt x="617" y="243"/>
                      <a:pt x="616" y="241"/>
                      <a:pt x="615" y="239"/>
                    </a:cubicBezTo>
                    <a:cubicBezTo>
                      <a:pt x="615" y="239"/>
                      <a:pt x="616" y="239"/>
                      <a:pt x="617" y="239"/>
                    </a:cubicBezTo>
                    <a:cubicBezTo>
                      <a:pt x="621" y="239"/>
                      <a:pt x="623" y="235"/>
                      <a:pt x="624" y="231"/>
                    </a:cubicBezTo>
                    <a:cubicBezTo>
                      <a:pt x="625" y="232"/>
                      <a:pt x="627" y="232"/>
                      <a:pt x="629" y="232"/>
                    </a:cubicBezTo>
                    <a:cubicBezTo>
                      <a:pt x="637" y="232"/>
                      <a:pt x="642" y="221"/>
                      <a:pt x="646" y="213"/>
                    </a:cubicBezTo>
                    <a:cubicBezTo>
                      <a:pt x="647" y="211"/>
                      <a:pt x="647" y="210"/>
                      <a:pt x="648" y="209"/>
                    </a:cubicBezTo>
                    <a:cubicBezTo>
                      <a:pt x="649" y="206"/>
                      <a:pt x="649" y="206"/>
                      <a:pt x="649" y="206"/>
                    </a:cubicBezTo>
                    <a:cubicBezTo>
                      <a:pt x="646" y="206"/>
                      <a:pt x="646" y="206"/>
                      <a:pt x="646" y="206"/>
                    </a:cubicBezTo>
                    <a:cubicBezTo>
                      <a:pt x="646" y="206"/>
                      <a:pt x="645" y="206"/>
                      <a:pt x="644" y="206"/>
                    </a:cubicBezTo>
                    <a:cubicBezTo>
                      <a:pt x="645" y="205"/>
                      <a:pt x="645" y="205"/>
                      <a:pt x="646" y="204"/>
                    </a:cubicBezTo>
                    <a:cubicBezTo>
                      <a:pt x="646" y="203"/>
                      <a:pt x="647" y="203"/>
                      <a:pt x="647" y="202"/>
                    </a:cubicBezTo>
                    <a:cubicBezTo>
                      <a:pt x="652" y="196"/>
                      <a:pt x="656" y="190"/>
                      <a:pt x="654" y="187"/>
                    </a:cubicBezTo>
                    <a:cubicBezTo>
                      <a:pt x="654" y="185"/>
                      <a:pt x="652" y="184"/>
                      <a:pt x="650" y="184"/>
                    </a:cubicBezTo>
                    <a:cubicBezTo>
                      <a:pt x="651" y="183"/>
                      <a:pt x="653" y="183"/>
                      <a:pt x="655" y="183"/>
                    </a:cubicBezTo>
                    <a:cubicBezTo>
                      <a:pt x="656" y="184"/>
                      <a:pt x="656" y="184"/>
                      <a:pt x="657" y="184"/>
                    </a:cubicBezTo>
                    <a:cubicBezTo>
                      <a:pt x="657" y="184"/>
                      <a:pt x="657" y="184"/>
                      <a:pt x="657" y="185"/>
                    </a:cubicBezTo>
                    <a:cubicBezTo>
                      <a:pt x="658" y="187"/>
                      <a:pt x="659" y="190"/>
                      <a:pt x="663" y="190"/>
                    </a:cubicBezTo>
                    <a:cubicBezTo>
                      <a:pt x="663" y="191"/>
                      <a:pt x="663" y="191"/>
                      <a:pt x="663" y="191"/>
                    </a:cubicBezTo>
                    <a:cubicBezTo>
                      <a:pt x="665" y="196"/>
                      <a:pt x="668" y="199"/>
                      <a:pt x="673" y="202"/>
                    </a:cubicBezTo>
                    <a:cubicBezTo>
                      <a:pt x="679" y="205"/>
                      <a:pt x="679" y="205"/>
                      <a:pt x="679" y="205"/>
                    </a:cubicBezTo>
                    <a:cubicBezTo>
                      <a:pt x="675" y="197"/>
                      <a:pt x="675" y="197"/>
                      <a:pt x="675" y="197"/>
                    </a:cubicBezTo>
                    <a:cubicBezTo>
                      <a:pt x="674" y="196"/>
                      <a:pt x="673" y="195"/>
                      <a:pt x="673" y="194"/>
                    </a:cubicBezTo>
                    <a:cubicBezTo>
                      <a:pt x="677" y="199"/>
                      <a:pt x="677" y="199"/>
                      <a:pt x="677" y="199"/>
                    </a:cubicBezTo>
                    <a:cubicBezTo>
                      <a:pt x="673" y="188"/>
                      <a:pt x="673" y="188"/>
                      <a:pt x="673" y="188"/>
                    </a:cubicBezTo>
                    <a:cubicBezTo>
                      <a:pt x="672" y="188"/>
                      <a:pt x="672" y="187"/>
                      <a:pt x="672" y="186"/>
                    </a:cubicBezTo>
                    <a:cubicBezTo>
                      <a:pt x="671" y="186"/>
                      <a:pt x="671" y="185"/>
                      <a:pt x="671" y="185"/>
                    </a:cubicBezTo>
                    <a:cubicBezTo>
                      <a:pt x="672" y="186"/>
                      <a:pt x="673" y="186"/>
                      <a:pt x="674" y="186"/>
                    </a:cubicBezTo>
                    <a:cubicBezTo>
                      <a:pt x="676" y="186"/>
                      <a:pt x="677" y="185"/>
                      <a:pt x="680" y="183"/>
                    </a:cubicBezTo>
                    <a:cubicBezTo>
                      <a:pt x="683" y="181"/>
                      <a:pt x="685" y="178"/>
                      <a:pt x="687" y="175"/>
                    </a:cubicBezTo>
                    <a:cubicBezTo>
                      <a:pt x="688" y="174"/>
                      <a:pt x="689" y="173"/>
                      <a:pt x="690" y="172"/>
                    </a:cubicBezTo>
                    <a:cubicBezTo>
                      <a:pt x="695" y="166"/>
                      <a:pt x="691" y="161"/>
                      <a:pt x="689" y="158"/>
                    </a:cubicBezTo>
                    <a:cubicBezTo>
                      <a:pt x="686" y="154"/>
                      <a:pt x="685" y="152"/>
                      <a:pt x="687" y="149"/>
                    </a:cubicBezTo>
                    <a:cubicBezTo>
                      <a:pt x="689" y="143"/>
                      <a:pt x="689" y="143"/>
                      <a:pt x="689" y="143"/>
                    </a:cubicBezTo>
                    <a:cubicBezTo>
                      <a:pt x="689" y="144"/>
                      <a:pt x="689" y="144"/>
                      <a:pt x="689" y="144"/>
                    </a:cubicBezTo>
                    <a:cubicBezTo>
                      <a:pt x="691" y="141"/>
                      <a:pt x="693" y="138"/>
                      <a:pt x="692" y="135"/>
                    </a:cubicBezTo>
                    <a:cubicBezTo>
                      <a:pt x="692" y="134"/>
                      <a:pt x="691" y="133"/>
                      <a:pt x="689" y="132"/>
                    </a:cubicBezTo>
                    <a:cubicBezTo>
                      <a:pt x="694" y="127"/>
                      <a:pt x="694" y="127"/>
                      <a:pt x="694" y="127"/>
                    </a:cubicBezTo>
                    <a:cubicBezTo>
                      <a:pt x="691" y="126"/>
                      <a:pt x="691" y="126"/>
                      <a:pt x="691" y="126"/>
                    </a:cubicBezTo>
                    <a:cubicBezTo>
                      <a:pt x="683" y="124"/>
                      <a:pt x="683" y="123"/>
                      <a:pt x="682" y="119"/>
                    </a:cubicBezTo>
                    <a:cubicBezTo>
                      <a:pt x="682" y="118"/>
                      <a:pt x="682" y="117"/>
                      <a:pt x="682" y="116"/>
                    </a:cubicBezTo>
                    <a:cubicBezTo>
                      <a:pt x="681" y="113"/>
                      <a:pt x="674" y="112"/>
                      <a:pt x="661" y="111"/>
                    </a:cubicBezTo>
                    <a:cubicBezTo>
                      <a:pt x="660" y="111"/>
                      <a:pt x="658" y="111"/>
                      <a:pt x="657" y="111"/>
                    </a:cubicBezTo>
                    <a:cubicBezTo>
                      <a:pt x="655" y="111"/>
                      <a:pt x="655" y="111"/>
                      <a:pt x="655" y="111"/>
                    </a:cubicBezTo>
                    <a:cubicBezTo>
                      <a:pt x="655" y="113"/>
                      <a:pt x="655" y="113"/>
                      <a:pt x="655" y="113"/>
                    </a:cubicBezTo>
                    <a:cubicBezTo>
                      <a:pt x="655" y="114"/>
                      <a:pt x="655" y="115"/>
                      <a:pt x="655" y="116"/>
                    </a:cubicBezTo>
                    <a:cubicBezTo>
                      <a:pt x="655" y="119"/>
                      <a:pt x="654" y="123"/>
                      <a:pt x="655" y="125"/>
                    </a:cubicBezTo>
                    <a:cubicBezTo>
                      <a:pt x="656" y="127"/>
                      <a:pt x="658" y="128"/>
                      <a:pt x="659" y="129"/>
                    </a:cubicBezTo>
                    <a:cubicBezTo>
                      <a:pt x="660" y="130"/>
                      <a:pt x="661" y="130"/>
                      <a:pt x="661" y="130"/>
                    </a:cubicBezTo>
                    <a:cubicBezTo>
                      <a:pt x="661" y="130"/>
                      <a:pt x="661" y="131"/>
                      <a:pt x="659" y="132"/>
                    </a:cubicBezTo>
                    <a:cubicBezTo>
                      <a:pt x="656" y="134"/>
                      <a:pt x="656" y="134"/>
                      <a:pt x="656" y="134"/>
                    </a:cubicBezTo>
                    <a:cubicBezTo>
                      <a:pt x="658" y="135"/>
                      <a:pt x="658" y="135"/>
                      <a:pt x="658" y="135"/>
                    </a:cubicBezTo>
                    <a:cubicBezTo>
                      <a:pt x="654" y="137"/>
                      <a:pt x="653" y="140"/>
                      <a:pt x="652" y="143"/>
                    </a:cubicBezTo>
                    <a:cubicBezTo>
                      <a:pt x="652" y="145"/>
                      <a:pt x="651" y="147"/>
                      <a:pt x="650" y="149"/>
                    </a:cubicBezTo>
                    <a:cubicBezTo>
                      <a:pt x="650" y="150"/>
                      <a:pt x="650" y="150"/>
                      <a:pt x="650" y="151"/>
                    </a:cubicBezTo>
                    <a:cubicBezTo>
                      <a:pt x="650" y="151"/>
                      <a:pt x="650" y="151"/>
                      <a:pt x="650" y="151"/>
                    </a:cubicBezTo>
                    <a:cubicBezTo>
                      <a:pt x="649" y="144"/>
                      <a:pt x="649" y="144"/>
                      <a:pt x="649" y="144"/>
                    </a:cubicBezTo>
                    <a:cubicBezTo>
                      <a:pt x="647" y="145"/>
                      <a:pt x="647" y="145"/>
                      <a:pt x="647" y="145"/>
                    </a:cubicBezTo>
                    <a:cubicBezTo>
                      <a:pt x="645" y="146"/>
                      <a:pt x="643" y="148"/>
                      <a:pt x="643" y="150"/>
                    </a:cubicBezTo>
                    <a:cubicBezTo>
                      <a:pt x="643" y="154"/>
                      <a:pt x="644" y="158"/>
                      <a:pt x="647" y="159"/>
                    </a:cubicBezTo>
                    <a:cubicBezTo>
                      <a:pt x="647" y="162"/>
                      <a:pt x="645" y="164"/>
                      <a:pt x="643" y="165"/>
                    </a:cubicBezTo>
                    <a:cubicBezTo>
                      <a:pt x="643" y="164"/>
                      <a:pt x="643" y="164"/>
                      <a:pt x="643" y="164"/>
                    </a:cubicBezTo>
                    <a:cubicBezTo>
                      <a:pt x="639" y="158"/>
                      <a:pt x="637" y="154"/>
                      <a:pt x="637" y="147"/>
                    </a:cubicBezTo>
                    <a:cubicBezTo>
                      <a:pt x="637" y="147"/>
                      <a:pt x="637" y="147"/>
                      <a:pt x="637" y="147"/>
                    </a:cubicBezTo>
                    <a:cubicBezTo>
                      <a:pt x="637" y="147"/>
                      <a:pt x="637" y="147"/>
                      <a:pt x="637" y="148"/>
                    </a:cubicBezTo>
                    <a:cubicBezTo>
                      <a:pt x="642" y="150"/>
                      <a:pt x="642" y="150"/>
                      <a:pt x="642" y="150"/>
                    </a:cubicBezTo>
                    <a:cubicBezTo>
                      <a:pt x="640" y="145"/>
                      <a:pt x="640" y="145"/>
                      <a:pt x="640" y="145"/>
                    </a:cubicBezTo>
                    <a:cubicBezTo>
                      <a:pt x="640" y="145"/>
                      <a:pt x="640" y="144"/>
                      <a:pt x="640" y="143"/>
                    </a:cubicBezTo>
                    <a:cubicBezTo>
                      <a:pt x="638" y="134"/>
                      <a:pt x="635" y="124"/>
                      <a:pt x="629" y="123"/>
                    </a:cubicBezTo>
                    <a:cubicBezTo>
                      <a:pt x="629" y="123"/>
                      <a:pt x="628" y="123"/>
                      <a:pt x="628" y="123"/>
                    </a:cubicBezTo>
                    <a:cubicBezTo>
                      <a:pt x="624" y="123"/>
                      <a:pt x="621" y="128"/>
                      <a:pt x="620" y="134"/>
                    </a:cubicBezTo>
                    <a:cubicBezTo>
                      <a:pt x="619" y="131"/>
                      <a:pt x="617" y="129"/>
                      <a:pt x="615" y="126"/>
                    </a:cubicBezTo>
                    <a:cubicBezTo>
                      <a:pt x="616" y="124"/>
                      <a:pt x="616" y="124"/>
                      <a:pt x="616" y="124"/>
                    </a:cubicBezTo>
                    <a:cubicBezTo>
                      <a:pt x="617" y="122"/>
                      <a:pt x="616" y="121"/>
                      <a:pt x="615" y="119"/>
                    </a:cubicBezTo>
                    <a:cubicBezTo>
                      <a:pt x="613" y="116"/>
                      <a:pt x="608" y="115"/>
                      <a:pt x="604" y="114"/>
                    </a:cubicBezTo>
                    <a:cubicBezTo>
                      <a:pt x="604" y="114"/>
                      <a:pt x="604" y="114"/>
                      <a:pt x="604" y="114"/>
                    </a:cubicBezTo>
                    <a:cubicBezTo>
                      <a:pt x="606" y="113"/>
                      <a:pt x="607" y="111"/>
                      <a:pt x="607" y="108"/>
                    </a:cubicBezTo>
                    <a:cubicBezTo>
                      <a:pt x="607" y="108"/>
                      <a:pt x="607" y="107"/>
                      <a:pt x="607" y="107"/>
                    </a:cubicBezTo>
                    <a:cubicBezTo>
                      <a:pt x="608" y="107"/>
                      <a:pt x="608" y="107"/>
                      <a:pt x="608" y="107"/>
                    </a:cubicBezTo>
                    <a:cubicBezTo>
                      <a:pt x="614" y="109"/>
                      <a:pt x="614" y="109"/>
                      <a:pt x="614" y="109"/>
                    </a:cubicBezTo>
                    <a:cubicBezTo>
                      <a:pt x="611" y="104"/>
                      <a:pt x="611" y="104"/>
                      <a:pt x="611" y="104"/>
                    </a:cubicBezTo>
                    <a:cubicBezTo>
                      <a:pt x="610" y="103"/>
                      <a:pt x="609" y="101"/>
                      <a:pt x="607" y="100"/>
                    </a:cubicBezTo>
                    <a:cubicBezTo>
                      <a:pt x="604" y="96"/>
                      <a:pt x="600" y="91"/>
                      <a:pt x="600" y="88"/>
                    </a:cubicBezTo>
                    <a:cubicBezTo>
                      <a:pt x="600" y="87"/>
                      <a:pt x="600" y="86"/>
                      <a:pt x="600" y="85"/>
                    </a:cubicBezTo>
                    <a:cubicBezTo>
                      <a:pt x="600" y="82"/>
                      <a:pt x="600" y="78"/>
                      <a:pt x="598" y="75"/>
                    </a:cubicBezTo>
                    <a:cubicBezTo>
                      <a:pt x="597" y="74"/>
                      <a:pt x="597" y="74"/>
                      <a:pt x="597" y="74"/>
                    </a:cubicBezTo>
                    <a:cubicBezTo>
                      <a:pt x="595" y="71"/>
                      <a:pt x="593" y="69"/>
                      <a:pt x="593" y="66"/>
                    </a:cubicBezTo>
                    <a:cubicBezTo>
                      <a:pt x="594" y="61"/>
                      <a:pt x="594" y="61"/>
                      <a:pt x="594" y="61"/>
                    </a:cubicBezTo>
                    <a:cubicBezTo>
                      <a:pt x="590" y="64"/>
                      <a:pt x="590" y="64"/>
                      <a:pt x="590" y="64"/>
                    </a:cubicBezTo>
                    <a:cubicBezTo>
                      <a:pt x="589" y="65"/>
                      <a:pt x="588" y="65"/>
                      <a:pt x="587" y="65"/>
                    </a:cubicBezTo>
                    <a:cubicBezTo>
                      <a:pt x="587" y="65"/>
                      <a:pt x="587" y="64"/>
                      <a:pt x="588" y="63"/>
                    </a:cubicBezTo>
                    <a:cubicBezTo>
                      <a:pt x="588" y="61"/>
                      <a:pt x="588" y="61"/>
                      <a:pt x="588" y="61"/>
                    </a:cubicBezTo>
                    <a:cubicBezTo>
                      <a:pt x="587" y="60"/>
                      <a:pt x="587" y="60"/>
                      <a:pt x="587" y="60"/>
                    </a:cubicBezTo>
                    <a:cubicBezTo>
                      <a:pt x="589" y="59"/>
                      <a:pt x="591" y="57"/>
                      <a:pt x="593" y="53"/>
                    </a:cubicBezTo>
                    <a:cubicBezTo>
                      <a:pt x="596" y="48"/>
                      <a:pt x="595" y="45"/>
                      <a:pt x="592" y="43"/>
                    </a:cubicBezTo>
                    <a:cubicBezTo>
                      <a:pt x="595" y="43"/>
                      <a:pt x="598" y="43"/>
                      <a:pt x="601" y="43"/>
                    </a:cubicBezTo>
                    <a:cubicBezTo>
                      <a:pt x="603" y="43"/>
                      <a:pt x="606" y="43"/>
                      <a:pt x="606" y="41"/>
                    </a:cubicBezTo>
                    <a:cubicBezTo>
                      <a:pt x="607" y="40"/>
                      <a:pt x="607" y="39"/>
                      <a:pt x="608" y="38"/>
                    </a:cubicBezTo>
                    <a:cubicBezTo>
                      <a:pt x="610" y="35"/>
                      <a:pt x="612" y="31"/>
                      <a:pt x="611" y="28"/>
                    </a:cubicBezTo>
                    <a:cubicBezTo>
                      <a:pt x="614" y="26"/>
                      <a:pt x="614" y="24"/>
                      <a:pt x="614" y="21"/>
                    </a:cubicBezTo>
                    <a:cubicBezTo>
                      <a:pt x="614" y="20"/>
                      <a:pt x="614" y="19"/>
                      <a:pt x="614" y="18"/>
                    </a:cubicBezTo>
                    <a:cubicBezTo>
                      <a:pt x="615" y="18"/>
                      <a:pt x="617" y="17"/>
                      <a:pt x="618" y="15"/>
                    </a:cubicBezTo>
                    <a:cubicBezTo>
                      <a:pt x="619" y="13"/>
                      <a:pt x="619" y="13"/>
                      <a:pt x="619" y="13"/>
                    </a:cubicBezTo>
                    <a:cubicBezTo>
                      <a:pt x="619" y="11"/>
                      <a:pt x="620" y="10"/>
                      <a:pt x="621" y="9"/>
                    </a:cubicBezTo>
                    <a:cubicBezTo>
                      <a:pt x="621" y="7"/>
                      <a:pt x="621" y="7"/>
                      <a:pt x="621" y="7"/>
                    </a:cubicBezTo>
                    <a:cubicBezTo>
                      <a:pt x="615" y="5"/>
                      <a:pt x="615" y="5"/>
                      <a:pt x="615" y="5"/>
                    </a:cubicBezTo>
                    <a:cubicBezTo>
                      <a:pt x="606" y="2"/>
                      <a:pt x="599" y="0"/>
                      <a:pt x="591" y="0"/>
                    </a:cubicBezTo>
                    <a:cubicBezTo>
                      <a:pt x="588" y="0"/>
                      <a:pt x="584" y="0"/>
                      <a:pt x="581" y="1"/>
                    </a:cubicBezTo>
                    <a:cubicBezTo>
                      <a:pt x="580" y="1"/>
                      <a:pt x="580" y="1"/>
                      <a:pt x="580" y="1"/>
                    </a:cubicBezTo>
                    <a:cubicBezTo>
                      <a:pt x="580" y="2"/>
                      <a:pt x="580" y="2"/>
                      <a:pt x="580" y="2"/>
                    </a:cubicBezTo>
                    <a:cubicBezTo>
                      <a:pt x="576" y="5"/>
                      <a:pt x="577" y="9"/>
                      <a:pt x="579" y="12"/>
                    </a:cubicBezTo>
                    <a:cubicBezTo>
                      <a:pt x="575" y="10"/>
                      <a:pt x="575" y="10"/>
                      <a:pt x="575" y="10"/>
                    </a:cubicBezTo>
                    <a:cubicBezTo>
                      <a:pt x="575" y="13"/>
                      <a:pt x="575" y="13"/>
                      <a:pt x="575" y="13"/>
                    </a:cubicBezTo>
                    <a:cubicBezTo>
                      <a:pt x="575" y="15"/>
                      <a:pt x="575" y="18"/>
                      <a:pt x="575" y="20"/>
                    </a:cubicBezTo>
                    <a:cubicBezTo>
                      <a:pt x="575" y="27"/>
                      <a:pt x="574" y="33"/>
                      <a:pt x="575" y="40"/>
                    </a:cubicBezTo>
                    <a:cubicBezTo>
                      <a:pt x="575" y="43"/>
                      <a:pt x="577" y="45"/>
                      <a:pt x="579" y="45"/>
                    </a:cubicBezTo>
                    <a:cubicBezTo>
                      <a:pt x="579" y="45"/>
                      <a:pt x="579" y="46"/>
                      <a:pt x="579" y="46"/>
                    </a:cubicBezTo>
                    <a:cubicBezTo>
                      <a:pt x="579" y="46"/>
                      <a:pt x="580" y="46"/>
                      <a:pt x="579" y="47"/>
                    </a:cubicBezTo>
                    <a:cubicBezTo>
                      <a:pt x="577" y="50"/>
                      <a:pt x="578" y="54"/>
                      <a:pt x="580" y="56"/>
                    </a:cubicBezTo>
                    <a:cubicBezTo>
                      <a:pt x="579" y="56"/>
                      <a:pt x="579" y="57"/>
                      <a:pt x="579" y="57"/>
                    </a:cubicBezTo>
                    <a:cubicBezTo>
                      <a:pt x="577" y="59"/>
                      <a:pt x="577" y="59"/>
                      <a:pt x="577" y="59"/>
                    </a:cubicBezTo>
                    <a:cubicBezTo>
                      <a:pt x="579" y="60"/>
                      <a:pt x="579" y="60"/>
                      <a:pt x="579" y="60"/>
                    </a:cubicBezTo>
                    <a:cubicBezTo>
                      <a:pt x="579" y="60"/>
                      <a:pt x="580" y="60"/>
                      <a:pt x="580" y="60"/>
                    </a:cubicBezTo>
                    <a:cubicBezTo>
                      <a:pt x="579" y="61"/>
                      <a:pt x="578" y="63"/>
                      <a:pt x="577" y="64"/>
                    </a:cubicBezTo>
                    <a:cubicBezTo>
                      <a:pt x="576" y="65"/>
                      <a:pt x="576" y="66"/>
                      <a:pt x="575" y="66"/>
                    </a:cubicBezTo>
                    <a:cubicBezTo>
                      <a:pt x="573" y="69"/>
                      <a:pt x="574" y="72"/>
                      <a:pt x="575" y="73"/>
                    </a:cubicBezTo>
                    <a:cubicBezTo>
                      <a:pt x="575" y="73"/>
                      <a:pt x="575" y="73"/>
                      <a:pt x="575" y="74"/>
                    </a:cubicBezTo>
                    <a:cubicBezTo>
                      <a:pt x="575" y="73"/>
                      <a:pt x="574" y="73"/>
                      <a:pt x="574" y="73"/>
                    </a:cubicBezTo>
                    <a:cubicBezTo>
                      <a:pt x="573" y="73"/>
                      <a:pt x="569" y="73"/>
                      <a:pt x="568" y="86"/>
                    </a:cubicBezTo>
                    <a:cubicBezTo>
                      <a:pt x="568" y="89"/>
                      <a:pt x="569" y="90"/>
                      <a:pt x="571" y="92"/>
                    </a:cubicBezTo>
                    <a:cubicBezTo>
                      <a:pt x="571" y="93"/>
                      <a:pt x="571" y="93"/>
                      <a:pt x="571" y="93"/>
                    </a:cubicBezTo>
                    <a:cubicBezTo>
                      <a:pt x="571" y="93"/>
                      <a:pt x="570" y="94"/>
                      <a:pt x="570" y="95"/>
                    </a:cubicBezTo>
                    <a:cubicBezTo>
                      <a:pt x="569" y="96"/>
                      <a:pt x="567" y="97"/>
                      <a:pt x="567" y="99"/>
                    </a:cubicBezTo>
                    <a:cubicBezTo>
                      <a:pt x="566" y="104"/>
                      <a:pt x="569" y="109"/>
                      <a:pt x="571" y="112"/>
                    </a:cubicBezTo>
                    <a:cubicBezTo>
                      <a:pt x="575" y="116"/>
                      <a:pt x="581" y="121"/>
                      <a:pt x="587" y="122"/>
                    </a:cubicBezTo>
                    <a:cubicBezTo>
                      <a:pt x="585" y="124"/>
                      <a:pt x="584" y="128"/>
                      <a:pt x="583" y="131"/>
                    </a:cubicBezTo>
                    <a:cubicBezTo>
                      <a:pt x="579" y="132"/>
                      <a:pt x="579" y="132"/>
                      <a:pt x="579" y="132"/>
                    </a:cubicBezTo>
                    <a:cubicBezTo>
                      <a:pt x="577" y="132"/>
                      <a:pt x="573" y="125"/>
                      <a:pt x="571" y="121"/>
                    </a:cubicBezTo>
                    <a:cubicBezTo>
                      <a:pt x="570" y="120"/>
                      <a:pt x="569" y="118"/>
                      <a:pt x="568" y="117"/>
                    </a:cubicBezTo>
                    <a:cubicBezTo>
                      <a:pt x="558" y="108"/>
                      <a:pt x="558" y="108"/>
                      <a:pt x="558" y="108"/>
                    </a:cubicBezTo>
                    <a:cubicBezTo>
                      <a:pt x="557" y="109"/>
                      <a:pt x="557" y="109"/>
                      <a:pt x="557" y="109"/>
                    </a:cubicBezTo>
                    <a:cubicBezTo>
                      <a:pt x="556" y="111"/>
                      <a:pt x="554" y="114"/>
                      <a:pt x="554" y="117"/>
                    </a:cubicBezTo>
                    <a:cubicBezTo>
                      <a:pt x="550" y="117"/>
                      <a:pt x="550" y="117"/>
                      <a:pt x="550" y="117"/>
                    </a:cubicBezTo>
                    <a:cubicBezTo>
                      <a:pt x="552" y="120"/>
                      <a:pt x="552" y="120"/>
                      <a:pt x="552" y="120"/>
                    </a:cubicBezTo>
                    <a:cubicBezTo>
                      <a:pt x="553" y="122"/>
                      <a:pt x="552" y="124"/>
                      <a:pt x="548" y="126"/>
                    </a:cubicBezTo>
                    <a:cubicBezTo>
                      <a:pt x="546" y="128"/>
                      <a:pt x="544" y="129"/>
                      <a:pt x="544" y="132"/>
                    </a:cubicBezTo>
                    <a:cubicBezTo>
                      <a:pt x="545" y="134"/>
                      <a:pt x="547" y="135"/>
                      <a:pt x="551" y="137"/>
                    </a:cubicBezTo>
                    <a:cubicBezTo>
                      <a:pt x="554" y="138"/>
                      <a:pt x="557" y="139"/>
                      <a:pt x="559" y="140"/>
                    </a:cubicBezTo>
                    <a:cubicBezTo>
                      <a:pt x="558" y="140"/>
                      <a:pt x="557" y="140"/>
                      <a:pt x="555" y="141"/>
                    </a:cubicBezTo>
                    <a:cubicBezTo>
                      <a:pt x="554" y="141"/>
                      <a:pt x="553" y="141"/>
                      <a:pt x="552" y="142"/>
                    </a:cubicBezTo>
                    <a:cubicBezTo>
                      <a:pt x="550" y="142"/>
                      <a:pt x="550" y="142"/>
                      <a:pt x="550" y="142"/>
                    </a:cubicBezTo>
                    <a:cubicBezTo>
                      <a:pt x="551" y="144"/>
                      <a:pt x="551" y="144"/>
                      <a:pt x="551" y="144"/>
                    </a:cubicBezTo>
                    <a:cubicBezTo>
                      <a:pt x="551" y="146"/>
                      <a:pt x="552" y="147"/>
                      <a:pt x="552" y="148"/>
                    </a:cubicBezTo>
                    <a:cubicBezTo>
                      <a:pt x="552" y="148"/>
                      <a:pt x="552" y="148"/>
                      <a:pt x="552" y="149"/>
                    </a:cubicBezTo>
                    <a:cubicBezTo>
                      <a:pt x="552" y="149"/>
                      <a:pt x="552" y="149"/>
                      <a:pt x="552" y="149"/>
                    </a:cubicBezTo>
                    <a:cubicBezTo>
                      <a:pt x="552" y="150"/>
                      <a:pt x="550" y="152"/>
                      <a:pt x="551" y="155"/>
                    </a:cubicBezTo>
                    <a:cubicBezTo>
                      <a:pt x="542" y="153"/>
                      <a:pt x="536" y="153"/>
                      <a:pt x="526" y="156"/>
                    </a:cubicBezTo>
                    <a:cubicBezTo>
                      <a:pt x="524" y="156"/>
                      <a:pt x="522" y="154"/>
                      <a:pt x="520" y="151"/>
                    </a:cubicBezTo>
                    <a:cubicBezTo>
                      <a:pt x="519" y="150"/>
                      <a:pt x="519" y="149"/>
                      <a:pt x="518" y="148"/>
                    </a:cubicBezTo>
                    <a:cubicBezTo>
                      <a:pt x="517" y="147"/>
                      <a:pt x="514" y="147"/>
                      <a:pt x="513" y="147"/>
                    </a:cubicBezTo>
                    <a:cubicBezTo>
                      <a:pt x="511" y="147"/>
                      <a:pt x="509" y="147"/>
                      <a:pt x="507" y="147"/>
                    </a:cubicBezTo>
                    <a:cubicBezTo>
                      <a:pt x="507" y="147"/>
                      <a:pt x="507" y="147"/>
                      <a:pt x="507" y="147"/>
                    </a:cubicBezTo>
                    <a:cubicBezTo>
                      <a:pt x="506" y="144"/>
                      <a:pt x="503" y="143"/>
                      <a:pt x="501" y="141"/>
                    </a:cubicBezTo>
                    <a:cubicBezTo>
                      <a:pt x="500" y="141"/>
                      <a:pt x="500" y="141"/>
                      <a:pt x="500" y="141"/>
                    </a:cubicBezTo>
                    <a:cubicBezTo>
                      <a:pt x="500" y="139"/>
                      <a:pt x="500" y="136"/>
                      <a:pt x="500" y="135"/>
                    </a:cubicBezTo>
                    <a:cubicBezTo>
                      <a:pt x="499" y="134"/>
                      <a:pt x="499" y="134"/>
                      <a:pt x="499" y="133"/>
                    </a:cubicBezTo>
                    <a:cubicBezTo>
                      <a:pt x="518" y="137"/>
                      <a:pt x="518" y="137"/>
                      <a:pt x="518" y="137"/>
                    </a:cubicBezTo>
                    <a:cubicBezTo>
                      <a:pt x="519" y="137"/>
                      <a:pt x="519" y="137"/>
                      <a:pt x="519" y="137"/>
                    </a:cubicBezTo>
                    <a:cubicBezTo>
                      <a:pt x="521" y="137"/>
                      <a:pt x="525" y="135"/>
                      <a:pt x="529" y="131"/>
                    </a:cubicBezTo>
                    <a:cubicBezTo>
                      <a:pt x="530" y="130"/>
                      <a:pt x="531" y="129"/>
                      <a:pt x="531" y="129"/>
                    </a:cubicBezTo>
                    <a:cubicBezTo>
                      <a:pt x="536" y="126"/>
                      <a:pt x="536" y="126"/>
                      <a:pt x="536" y="126"/>
                    </a:cubicBezTo>
                    <a:cubicBezTo>
                      <a:pt x="530" y="125"/>
                      <a:pt x="530" y="125"/>
                      <a:pt x="530" y="125"/>
                    </a:cubicBezTo>
                    <a:cubicBezTo>
                      <a:pt x="530" y="125"/>
                      <a:pt x="529" y="125"/>
                      <a:pt x="528" y="125"/>
                    </a:cubicBezTo>
                    <a:cubicBezTo>
                      <a:pt x="528" y="125"/>
                      <a:pt x="528" y="125"/>
                      <a:pt x="528" y="125"/>
                    </a:cubicBezTo>
                    <a:cubicBezTo>
                      <a:pt x="529" y="122"/>
                      <a:pt x="529" y="121"/>
                      <a:pt x="528" y="120"/>
                    </a:cubicBezTo>
                    <a:cubicBezTo>
                      <a:pt x="528" y="118"/>
                      <a:pt x="527" y="118"/>
                      <a:pt x="525" y="119"/>
                    </a:cubicBezTo>
                    <a:cubicBezTo>
                      <a:pt x="524" y="117"/>
                      <a:pt x="524" y="117"/>
                      <a:pt x="524" y="117"/>
                    </a:cubicBezTo>
                    <a:cubicBezTo>
                      <a:pt x="523" y="115"/>
                      <a:pt x="524" y="114"/>
                      <a:pt x="525" y="113"/>
                    </a:cubicBezTo>
                    <a:cubicBezTo>
                      <a:pt x="525" y="114"/>
                      <a:pt x="526" y="115"/>
                      <a:pt x="527" y="116"/>
                    </a:cubicBezTo>
                    <a:cubicBezTo>
                      <a:pt x="527" y="116"/>
                      <a:pt x="528" y="116"/>
                      <a:pt x="528" y="117"/>
                    </a:cubicBezTo>
                    <a:cubicBezTo>
                      <a:pt x="531" y="120"/>
                      <a:pt x="531" y="120"/>
                      <a:pt x="531" y="120"/>
                    </a:cubicBezTo>
                    <a:cubicBezTo>
                      <a:pt x="532" y="117"/>
                      <a:pt x="532" y="117"/>
                      <a:pt x="532" y="117"/>
                    </a:cubicBezTo>
                    <a:cubicBezTo>
                      <a:pt x="532" y="117"/>
                      <a:pt x="533" y="117"/>
                      <a:pt x="533" y="117"/>
                    </a:cubicBezTo>
                    <a:cubicBezTo>
                      <a:pt x="534" y="117"/>
                      <a:pt x="535" y="116"/>
                      <a:pt x="536" y="115"/>
                    </a:cubicBezTo>
                    <a:cubicBezTo>
                      <a:pt x="538" y="113"/>
                      <a:pt x="538" y="110"/>
                      <a:pt x="537" y="107"/>
                    </a:cubicBezTo>
                    <a:cubicBezTo>
                      <a:pt x="536" y="104"/>
                      <a:pt x="534" y="103"/>
                      <a:pt x="532" y="102"/>
                    </a:cubicBezTo>
                    <a:cubicBezTo>
                      <a:pt x="531" y="101"/>
                      <a:pt x="530" y="101"/>
                      <a:pt x="529" y="99"/>
                    </a:cubicBezTo>
                    <a:cubicBezTo>
                      <a:pt x="522" y="92"/>
                      <a:pt x="522" y="92"/>
                      <a:pt x="522" y="92"/>
                    </a:cubicBezTo>
                    <a:cubicBezTo>
                      <a:pt x="522" y="92"/>
                      <a:pt x="521" y="91"/>
                      <a:pt x="520" y="91"/>
                    </a:cubicBezTo>
                    <a:cubicBezTo>
                      <a:pt x="519" y="91"/>
                      <a:pt x="518" y="91"/>
                      <a:pt x="517" y="91"/>
                    </a:cubicBezTo>
                    <a:cubicBezTo>
                      <a:pt x="517" y="91"/>
                      <a:pt x="516" y="92"/>
                      <a:pt x="516" y="92"/>
                    </a:cubicBezTo>
                    <a:cubicBezTo>
                      <a:pt x="514" y="90"/>
                      <a:pt x="509" y="83"/>
                      <a:pt x="508" y="82"/>
                    </a:cubicBezTo>
                    <a:cubicBezTo>
                      <a:pt x="509" y="73"/>
                      <a:pt x="507" y="67"/>
                      <a:pt x="505" y="59"/>
                    </a:cubicBezTo>
                    <a:cubicBezTo>
                      <a:pt x="504" y="55"/>
                      <a:pt x="503" y="51"/>
                      <a:pt x="503" y="46"/>
                    </a:cubicBezTo>
                    <a:cubicBezTo>
                      <a:pt x="502" y="44"/>
                      <a:pt x="502" y="41"/>
                      <a:pt x="501" y="39"/>
                    </a:cubicBezTo>
                    <a:cubicBezTo>
                      <a:pt x="502" y="37"/>
                      <a:pt x="502" y="37"/>
                      <a:pt x="502" y="37"/>
                    </a:cubicBezTo>
                    <a:cubicBezTo>
                      <a:pt x="502" y="36"/>
                      <a:pt x="502" y="36"/>
                      <a:pt x="503" y="35"/>
                    </a:cubicBezTo>
                    <a:cubicBezTo>
                      <a:pt x="503" y="34"/>
                      <a:pt x="504" y="33"/>
                      <a:pt x="505" y="31"/>
                    </a:cubicBezTo>
                    <a:cubicBezTo>
                      <a:pt x="507" y="23"/>
                      <a:pt x="508" y="19"/>
                      <a:pt x="506" y="16"/>
                    </a:cubicBezTo>
                    <a:cubicBezTo>
                      <a:pt x="504" y="13"/>
                      <a:pt x="500" y="12"/>
                      <a:pt x="492" y="11"/>
                    </a:cubicBezTo>
                    <a:cubicBezTo>
                      <a:pt x="489" y="11"/>
                      <a:pt x="487" y="15"/>
                      <a:pt x="486" y="16"/>
                    </a:cubicBezTo>
                    <a:cubicBezTo>
                      <a:pt x="485" y="19"/>
                      <a:pt x="485" y="22"/>
                      <a:pt x="486" y="24"/>
                    </a:cubicBezTo>
                    <a:cubicBezTo>
                      <a:pt x="486" y="24"/>
                      <a:pt x="486" y="24"/>
                      <a:pt x="486" y="24"/>
                    </a:cubicBezTo>
                    <a:cubicBezTo>
                      <a:pt x="484" y="23"/>
                      <a:pt x="484" y="23"/>
                      <a:pt x="484" y="23"/>
                    </a:cubicBezTo>
                    <a:cubicBezTo>
                      <a:pt x="485" y="26"/>
                      <a:pt x="485" y="26"/>
                      <a:pt x="485" y="26"/>
                    </a:cubicBezTo>
                    <a:cubicBezTo>
                      <a:pt x="475" y="21"/>
                      <a:pt x="475" y="21"/>
                      <a:pt x="475" y="21"/>
                    </a:cubicBezTo>
                    <a:cubicBezTo>
                      <a:pt x="476" y="25"/>
                      <a:pt x="476" y="25"/>
                      <a:pt x="476" y="25"/>
                    </a:cubicBezTo>
                    <a:cubicBezTo>
                      <a:pt x="476" y="27"/>
                      <a:pt x="476" y="27"/>
                      <a:pt x="476" y="28"/>
                    </a:cubicBezTo>
                    <a:cubicBezTo>
                      <a:pt x="475" y="29"/>
                      <a:pt x="475" y="30"/>
                      <a:pt x="475" y="33"/>
                    </a:cubicBezTo>
                    <a:cubicBezTo>
                      <a:pt x="478" y="49"/>
                      <a:pt x="478" y="49"/>
                      <a:pt x="478" y="49"/>
                    </a:cubicBezTo>
                    <a:cubicBezTo>
                      <a:pt x="478" y="52"/>
                      <a:pt x="479" y="54"/>
                      <a:pt x="479" y="55"/>
                    </a:cubicBezTo>
                    <a:cubicBezTo>
                      <a:pt x="480" y="59"/>
                      <a:pt x="480" y="61"/>
                      <a:pt x="478" y="65"/>
                    </a:cubicBezTo>
                    <a:cubicBezTo>
                      <a:pt x="477" y="61"/>
                      <a:pt x="476" y="53"/>
                      <a:pt x="476" y="50"/>
                    </a:cubicBezTo>
                    <a:cubicBezTo>
                      <a:pt x="476" y="49"/>
                      <a:pt x="476" y="47"/>
                      <a:pt x="475" y="47"/>
                    </a:cubicBezTo>
                    <a:cubicBezTo>
                      <a:pt x="475" y="38"/>
                      <a:pt x="466" y="34"/>
                      <a:pt x="459" y="32"/>
                    </a:cubicBezTo>
                    <a:cubicBezTo>
                      <a:pt x="454" y="30"/>
                      <a:pt x="454" y="30"/>
                      <a:pt x="454" y="30"/>
                    </a:cubicBezTo>
                    <a:cubicBezTo>
                      <a:pt x="460" y="40"/>
                      <a:pt x="460" y="40"/>
                      <a:pt x="460" y="40"/>
                    </a:cubicBezTo>
                    <a:cubicBezTo>
                      <a:pt x="458" y="40"/>
                      <a:pt x="458" y="40"/>
                      <a:pt x="458" y="40"/>
                    </a:cubicBezTo>
                    <a:cubicBezTo>
                      <a:pt x="460" y="43"/>
                      <a:pt x="460" y="43"/>
                      <a:pt x="460" y="43"/>
                    </a:cubicBezTo>
                    <a:cubicBezTo>
                      <a:pt x="460" y="43"/>
                      <a:pt x="460" y="43"/>
                      <a:pt x="460" y="44"/>
                    </a:cubicBezTo>
                    <a:cubicBezTo>
                      <a:pt x="458" y="45"/>
                      <a:pt x="455" y="46"/>
                      <a:pt x="452" y="47"/>
                    </a:cubicBezTo>
                    <a:cubicBezTo>
                      <a:pt x="454" y="44"/>
                      <a:pt x="455" y="41"/>
                      <a:pt x="453" y="40"/>
                    </a:cubicBezTo>
                    <a:cubicBezTo>
                      <a:pt x="440" y="31"/>
                      <a:pt x="440" y="31"/>
                      <a:pt x="440" y="31"/>
                    </a:cubicBezTo>
                    <a:cubicBezTo>
                      <a:pt x="439" y="31"/>
                      <a:pt x="439" y="31"/>
                      <a:pt x="438" y="31"/>
                    </a:cubicBezTo>
                    <a:cubicBezTo>
                      <a:pt x="434" y="31"/>
                      <a:pt x="432" y="37"/>
                      <a:pt x="432" y="39"/>
                    </a:cubicBezTo>
                    <a:cubicBezTo>
                      <a:pt x="432" y="41"/>
                      <a:pt x="432" y="41"/>
                      <a:pt x="430" y="42"/>
                    </a:cubicBezTo>
                    <a:cubicBezTo>
                      <a:pt x="432" y="37"/>
                      <a:pt x="434" y="29"/>
                      <a:pt x="431" y="25"/>
                    </a:cubicBezTo>
                    <a:cubicBezTo>
                      <a:pt x="430" y="23"/>
                      <a:pt x="428" y="22"/>
                      <a:pt x="426" y="22"/>
                    </a:cubicBezTo>
                    <a:cubicBezTo>
                      <a:pt x="425" y="21"/>
                      <a:pt x="425" y="21"/>
                      <a:pt x="425" y="21"/>
                    </a:cubicBezTo>
                    <a:cubicBezTo>
                      <a:pt x="421" y="21"/>
                      <a:pt x="414" y="27"/>
                      <a:pt x="406" y="35"/>
                    </a:cubicBezTo>
                    <a:cubicBezTo>
                      <a:pt x="403" y="37"/>
                      <a:pt x="402" y="38"/>
                      <a:pt x="401" y="39"/>
                    </a:cubicBezTo>
                    <a:cubicBezTo>
                      <a:pt x="396" y="42"/>
                      <a:pt x="396" y="43"/>
                      <a:pt x="394" y="48"/>
                    </a:cubicBezTo>
                    <a:cubicBezTo>
                      <a:pt x="394" y="51"/>
                      <a:pt x="395" y="53"/>
                      <a:pt x="396" y="53"/>
                    </a:cubicBezTo>
                    <a:cubicBezTo>
                      <a:pt x="396" y="54"/>
                      <a:pt x="396" y="54"/>
                      <a:pt x="396" y="54"/>
                    </a:cubicBezTo>
                    <a:cubicBezTo>
                      <a:pt x="396" y="54"/>
                      <a:pt x="396" y="54"/>
                      <a:pt x="395" y="55"/>
                    </a:cubicBezTo>
                    <a:cubicBezTo>
                      <a:pt x="391" y="60"/>
                      <a:pt x="389" y="64"/>
                      <a:pt x="390" y="67"/>
                    </a:cubicBezTo>
                    <a:cubicBezTo>
                      <a:pt x="392" y="70"/>
                      <a:pt x="395" y="70"/>
                      <a:pt x="398" y="70"/>
                    </a:cubicBezTo>
                    <a:cubicBezTo>
                      <a:pt x="398" y="70"/>
                      <a:pt x="398" y="71"/>
                      <a:pt x="398" y="71"/>
                    </a:cubicBezTo>
                    <a:cubicBezTo>
                      <a:pt x="397" y="73"/>
                      <a:pt x="396" y="74"/>
                      <a:pt x="397" y="76"/>
                    </a:cubicBezTo>
                    <a:cubicBezTo>
                      <a:pt x="397" y="77"/>
                      <a:pt x="398" y="78"/>
                      <a:pt x="401" y="77"/>
                    </a:cubicBezTo>
                    <a:cubicBezTo>
                      <a:pt x="408" y="76"/>
                      <a:pt x="408" y="76"/>
                      <a:pt x="408" y="76"/>
                    </a:cubicBezTo>
                    <a:cubicBezTo>
                      <a:pt x="410" y="75"/>
                      <a:pt x="411" y="75"/>
                      <a:pt x="412" y="75"/>
                    </a:cubicBezTo>
                    <a:cubicBezTo>
                      <a:pt x="413" y="75"/>
                      <a:pt x="413" y="75"/>
                      <a:pt x="413" y="75"/>
                    </a:cubicBezTo>
                    <a:cubicBezTo>
                      <a:pt x="395" y="83"/>
                      <a:pt x="395" y="83"/>
                      <a:pt x="395" y="83"/>
                    </a:cubicBezTo>
                    <a:cubicBezTo>
                      <a:pt x="396" y="85"/>
                      <a:pt x="396" y="85"/>
                      <a:pt x="396" y="85"/>
                    </a:cubicBezTo>
                    <a:cubicBezTo>
                      <a:pt x="401" y="94"/>
                      <a:pt x="406" y="99"/>
                      <a:pt x="420" y="98"/>
                    </a:cubicBezTo>
                    <a:cubicBezTo>
                      <a:pt x="422" y="98"/>
                      <a:pt x="423" y="97"/>
                      <a:pt x="426" y="96"/>
                    </a:cubicBezTo>
                    <a:cubicBezTo>
                      <a:pt x="428" y="95"/>
                      <a:pt x="431" y="93"/>
                      <a:pt x="432" y="94"/>
                    </a:cubicBezTo>
                    <a:cubicBezTo>
                      <a:pt x="443" y="99"/>
                      <a:pt x="443" y="99"/>
                      <a:pt x="443" y="99"/>
                    </a:cubicBezTo>
                    <a:cubicBezTo>
                      <a:pt x="441" y="101"/>
                      <a:pt x="439" y="100"/>
                      <a:pt x="436" y="99"/>
                    </a:cubicBezTo>
                    <a:cubicBezTo>
                      <a:pt x="433" y="98"/>
                      <a:pt x="430" y="98"/>
                      <a:pt x="427" y="98"/>
                    </a:cubicBezTo>
                    <a:cubicBezTo>
                      <a:pt x="402" y="106"/>
                      <a:pt x="402" y="106"/>
                      <a:pt x="402" y="106"/>
                    </a:cubicBezTo>
                    <a:cubicBezTo>
                      <a:pt x="403" y="108"/>
                      <a:pt x="403" y="108"/>
                      <a:pt x="403" y="108"/>
                    </a:cubicBezTo>
                    <a:cubicBezTo>
                      <a:pt x="409" y="121"/>
                      <a:pt x="410" y="122"/>
                      <a:pt x="424" y="126"/>
                    </a:cubicBezTo>
                    <a:cubicBezTo>
                      <a:pt x="431" y="130"/>
                      <a:pt x="431" y="130"/>
                      <a:pt x="431" y="130"/>
                    </a:cubicBezTo>
                    <a:cubicBezTo>
                      <a:pt x="431" y="130"/>
                      <a:pt x="432" y="130"/>
                      <a:pt x="432" y="130"/>
                    </a:cubicBezTo>
                    <a:cubicBezTo>
                      <a:pt x="431" y="131"/>
                      <a:pt x="431" y="132"/>
                      <a:pt x="432" y="134"/>
                    </a:cubicBezTo>
                    <a:cubicBezTo>
                      <a:pt x="433" y="135"/>
                      <a:pt x="433" y="135"/>
                      <a:pt x="433" y="135"/>
                    </a:cubicBezTo>
                    <a:cubicBezTo>
                      <a:pt x="434" y="136"/>
                      <a:pt x="437" y="140"/>
                      <a:pt x="436" y="141"/>
                    </a:cubicBezTo>
                    <a:cubicBezTo>
                      <a:pt x="433" y="144"/>
                      <a:pt x="433" y="144"/>
                      <a:pt x="433" y="144"/>
                    </a:cubicBezTo>
                    <a:cubicBezTo>
                      <a:pt x="432" y="134"/>
                      <a:pt x="422" y="129"/>
                      <a:pt x="414" y="129"/>
                    </a:cubicBezTo>
                    <a:cubicBezTo>
                      <a:pt x="409" y="128"/>
                      <a:pt x="409" y="128"/>
                      <a:pt x="409" y="128"/>
                    </a:cubicBezTo>
                    <a:cubicBezTo>
                      <a:pt x="412" y="131"/>
                      <a:pt x="412" y="131"/>
                      <a:pt x="412" y="131"/>
                    </a:cubicBezTo>
                    <a:cubicBezTo>
                      <a:pt x="401" y="128"/>
                      <a:pt x="389" y="124"/>
                      <a:pt x="380" y="118"/>
                    </a:cubicBezTo>
                    <a:cubicBezTo>
                      <a:pt x="379" y="117"/>
                      <a:pt x="379" y="117"/>
                      <a:pt x="379" y="117"/>
                    </a:cubicBezTo>
                    <a:cubicBezTo>
                      <a:pt x="375" y="114"/>
                      <a:pt x="369" y="110"/>
                      <a:pt x="364" y="110"/>
                    </a:cubicBezTo>
                    <a:cubicBezTo>
                      <a:pt x="362" y="110"/>
                      <a:pt x="360" y="110"/>
                      <a:pt x="358" y="111"/>
                    </a:cubicBezTo>
                    <a:cubicBezTo>
                      <a:pt x="357" y="113"/>
                      <a:pt x="356" y="115"/>
                      <a:pt x="356" y="117"/>
                    </a:cubicBezTo>
                    <a:cubicBezTo>
                      <a:pt x="356" y="118"/>
                      <a:pt x="355" y="120"/>
                      <a:pt x="355" y="120"/>
                    </a:cubicBezTo>
                    <a:cubicBezTo>
                      <a:pt x="355" y="120"/>
                      <a:pt x="354" y="121"/>
                      <a:pt x="351" y="121"/>
                    </a:cubicBezTo>
                    <a:cubicBezTo>
                      <a:pt x="351" y="121"/>
                      <a:pt x="351" y="121"/>
                      <a:pt x="351" y="121"/>
                    </a:cubicBezTo>
                    <a:cubicBezTo>
                      <a:pt x="352" y="119"/>
                      <a:pt x="353" y="117"/>
                      <a:pt x="354" y="115"/>
                    </a:cubicBezTo>
                    <a:cubicBezTo>
                      <a:pt x="355" y="113"/>
                      <a:pt x="355" y="113"/>
                      <a:pt x="355" y="113"/>
                    </a:cubicBezTo>
                    <a:cubicBezTo>
                      <a:pt x="351" y="113"/>
                      <a:pt x="351" y="113"/>
                      <a:pt x="351" y="113"/>
                    </a:cubicBezTo>
                    <a:cubicBezTo>
                      <a:pt x="351" y="113"/>
                      <a:pt x="350" y="112"/>
                      <a:pt x="350" y="112"/>
                    </a:cubicBezTo>
                    <a:cubicBezTo>
                      <a:pt x="350" y="112"/>
                      <a:pt x="350" y="111"/>
                      <a:pt x="350" y="110"/>
                    </a:cubicBezTo>
                    <a:cubicBezTo>
                      <a:pt x="350" y="108"/>
                      <a:pt x="351" y="106"/>
                      <a:pt x="350" y="105"/>
                    </a:cubicBezTo>
                    <a:cubicBezTo>
                      <a:pt x="349" y="104"/>
                      <a:pt x="348" y="103"/>
                      <a:pt x="346" y="103"/>
                    </a:cubicBezTo>
                    <a:cubicBezTo>
                      <a:pt x="343" y="103"/>
                      <a:pt x="343" y="103"/>
                      <a:pt x="343" y="103"/>
                    </a:cubicBezTo>
                    <a:cubicBezTo>
                      <a:pt x="344" y="106"/>
                      <a:pt x="344" y="106"/>
                      <a:pt x="344" y="106"/>
                    </a:cubicBezTo>
                    <a:cubicBezTo>
                      <a:pt x="344" y="106"/>
                      <a:pt x="345" y="107"/>
                      <a:pt x="345" y="107"/>
                    </a:cubicBezTo>
                    <a:cubicBezTo>
                      <a:pt x="342" y="108"/>
                      <a:pt x="340" y="111"/>
                      <a:pt x="339" y="114"/>
                    </a:cubicBezTo>
                    <a:cubicBezTo>
                      <a:pt x="339" y="115"/>
                      <a:pt x="339" y="117"/>
                      <a:pt x="340" y="118"/>
                    </a:cubicBezTo>
                    <a:cubicBezTo>
                      <a:pt x="337" y="120"/>
                      <a:pt x="333" y="118"/>
                      <a:pt x="332" y="113"/>
                    </a:cubicBezTo>
                    <a:cubicBezTo>
                      <a:pt x="329" y="105"/>
                      <a:pt x="327" y="100"/>
                      <a:pt x="321" y="94"/>
                    </a:cubicBezTo>
                    <a:cubicBezTo>
                      <a:pt x="320" y="92"/>
                      <a:pt x="320" y="92"/>
                      <a:pt x="320" y="92"/>
                    </a:cubicBezTo>
                    <a:cubicBezTo>
                      <a:pt x="318" y="94"/>
                      <a:pt x="318" y="94"/>
                      <a:pt x="318" y="94"/>
                    </a:cubicBezTo>
                    <a:cubicBezTo>
                      <a:pt x="317" y="96"/>
                      <a:pt x="316" y="98"/>
                      <a:pt x="317" y="99"/>
                    </a:cubicBezTo>
                    <a:cubicBezTo>
                      <a:pt x="317" y="101"/>
                      <a:pt x="318" y="102"/>
                      <a:pt x="319" y="103"/>
                    </a:cubicBezTo>
                    <a:cubicBezTo>
                      <a:pt x="317" y="105"/>
                      <a:pt x="317" y="105"/>
                      <a:pt x="317" y="105"/>
                    </a:cubicBezTo>
                    <a:cubicBezTo>
                      <a:pt x="318" y="104"/>
                      <a:pt x="318" y="104"/>
                      <a:pt x="318" y="104"/>
                    </a:cubicBezTo>
                    <a:cubicBezTo>
                      <a:pt x="312" y="107"/>
                      <a:pt x="312" y="107"/>
                      <a:pt x="312" y="107"/>
                    </a:cubicBezTo>
                    <a:cubicBezTo>
                      <a:pt x="311" y="108"/>
                      <a:pt x="310" y="108"/>
                      <a:pt x="309" y="109"/>
                    </a:cubicBezTo>
                    <a:cubicBezTo>
                      <a:pt x="310" y="108"/>
                      <a:pt x="310" y="108"/>
                      <a:pt x="310" y="107"/>
                    </a:cubicBezTo>
                    <a:cubicBezTo>
                      <a:pt x="311" y="105"/>
                      <a:pt x="310" y="103"/>
                      <a:pt x="309" y="101"/>
                    </a:cubicBezTo>
                    <a:cubicBezTo>
                      <a:pt x="308" y="99"/>
                      <a:pt x="308" y="99"/>
                      <a:pt x="308" y="99"/>
                    </a:cubicBezTo>
                    <a:cubicBezTo>
                      <a:pt x="276" y="119"/>
                      <a:pt x="276" y="119"/>
                      <a:pt x="276" y="119"/>
                    </a:cubicBezTo>
                    <a:cubicBezTo>
                      <a:pt x="273" y="122"/>
                      <a:pt x="270" y="124"/>
                      <a:pt x="267" y="127"/>
                    </a:cubicBezTo>
                    <a:cubicBezTo>
                      <a:pt x="266" y="128"/>
                      <a:pt x="266" y="130"/>
                      <a:pt x="267" y="132"/>
                    </a:cubicBezTo>
                    <a:cubicBezTo>
                      <a:pt x="265" y="131"/>
                      <a:pt x="263" y="131"/>
                      <a:pt x="261" y="131"/>
                    </a:cubicBezTo>
                    <a:cubicBezTo>
                      <a:pt x="257" y="132"/>
                      <a:pt x="257" y="132"/>
                      <a:pt x="257" y="132"/>
                    </a:cubicBezTo>
                    <a:cubicBezTo>
                      <a:pt x="260" y="134"/>
                      <a:pt x="260" y="134"/>
                      <a:pt x="260" y="134"/>
                    </a:cubicBezTo>
                    <a:cubicBezTo>
                      <a:pt x="260" y="135"/>
                      <a:pt x="260" y="135"/>
                      <a:pt x="260" y="135"/>
                    </a:cubicBezTo>
                    <a:cubicBezTo>
                      <a:pt x="259" y="134"/>
                      <a:pt x="258" y="133"/>
                      <a:pt x="257" y="133"/>
                    </a:cubicBezTo>
                    <a:cubicBezTo>
                      <a:pt x="256" y="132"/>
                      <a:pt x="255" y="131"/>
                      <a:pt x="254" y="131"/>
                    </a:cubicBezTo>
                    <a:cubicBezTo>
                      <a:pt x="253" y="130"/>
                      <a:pt x="251" y="130"/>
                      <a:pt x="250" y="130"/>
                    </a:cubicBezTo>
                    <a:cubicBezTo>
                      <a:pt x="250" y="130"/>
                      <a:pt x="249" y="130"/>
                      <a:pt x="249" y="130"/>
                    </a:cubicBezTo>
                    <a:cubicBezTo>
                      <a:pt x="247" y="130"/>
                      <a:pt x="246" y="130"/>
                      <a:pt x="245" y="129"/>
                    </a:cubicBezTo>
                    <a:cubicBezTo>
                      <a:pt x="235" y="119"/>
                      <a:pt x="232" y="116"/>
                      <a:pt x="219" y="113"/>
                    </a:cubicBezTo>
                    <a:cubicBezTo>
                      <a:pt x="219" y="109"/>
                      <a:pt x="219" y="109"/>
                      <a:pt x="219" y="109"/>
                    </a:cubicBezTo>
                    <a:cubicBezTo>
                      <a:pt x="217" y="112"/>
                      <a:pt x="217" y="112"/>
                      <a:pt x="217" y="112"/>
                    </a:cubicBezTo>
                    <a:cubicBezTo>
                      <a:pt x="215" y="112"/>
                      <a:pt x="215" y="112"/>
                      <a:pt x="215" y="112"/>
                    </a:cubicBezTo>
                    <a:cubicBezTo>
                      <a:pt x="215" y="113"/>
                      <a:pt x="215" y="113"/>
                      <a:pt x="215" y="113"/>
                    </a:cubicBezTo>
                    <a:cubicBezTo>
                      <a:pt x="215" y="113"/>
                      <a:pt x="215" y="113"/>
                      <a:pt x="215" y="113"/>
                    </a:cubicBezTo>
                    <a:cubicBezTo>
                      <a:pt x="212" y="113"/>
                      <a:pt x="208" y="109"/>
                      <a:pt x="205" y="107"/>
                    </a:cubicBezTo>
                    <a:cubicBezTo>
                      <a:pt x="203" y="106"/>
                      <a:pt x="202" y="105"/>
                      <a:pt x="201" y="104"/>
                    </a:cubicBezTo>
                    <a:cubicBezTo>
                      <a:pt x="199" y="102"/>
                      <a:pt x="195" y="103"/>
                      <a:pt x="190" y="104"/>
                    </a:cubicBezTo>
                    <a:cubicBezTo>
                      <a:pt x="187" y="105"/>
                      <a:pt x="184" y="106"/>
                      <a:pt x="182" y="105"/>
                    </a:cubicBezTo>
                    <a:cubicBezTo>
                      <a:pt x="165" y="100"/>
                      <a:pt x="153" y="95"/>
                      <a:pt x="136" y="95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3" y="93"/>
                      <a:pt x="131" y="93"/>
                      <a:pt x="131" y="92"/>
                    </a:cubicBezTo>
                    <a:cubicBezTo>
                      <a:pt x="131" y="91"/>
                      <a:pt x="131" y="90"/>
                      <a:pt x="131" y="90"/>
                    </a:cubicBezTo>
                    <a:cubicBezTo>
                      <a:pt x="134" y="85"/>
                      <a:pt x="134" y="85"/>
                      <a:pt x="134" y="85"/>
                    </a:cubicBezTo>
                    <a:cubicBezTo>
                      <a:pt x="129" y="87"/>
                      <a:pt x="129" y="87"/>
                      <a:pt x="129" y="87"/>
                    </a:cubicBezTo>
                    <a:cubicBezTo>
                      <a:pt x="128" y="88"/>
                      <a:pt x="127" y="88"/>
                      <a:pt x="126" y="88"/>
                    </a:cubicBezTo>
                    <a:cubicBezTo>
                      <a:pt x="125" y="88"/>
                      <a:pt x="125" y="88"/>
                      <a:pt x="123" y="86"/>
                    </a:cubicBezTo>
                    <a:cubicBezTo>
                      <a:pt x="123" y="85"/>
                      <a:pt x="122" y="84"/>
                      <a:pt x="120" y="84"/>
                    </a:cubicBezTo>
                    <a:cubicBezTo>
                      <a:pt x="119" y="84"/>
                      <a:pt x="117" y="85"/>
                      <a:pt x="116" y="86"/>
                    </a:cubicBezTo>
                    <a:cubicBezTo>
                      <a:pt x="115" y="86"/>
                      <a:pt x="114" y="87"/>
                      <a:pt x="114" y="87"/>
                    </a:cubicBezTo>
                    <a:cubicBezTo>
                      <a:pt x="113" y="87"/>
                      <a:pt x="112" y="85"/>
                      <a:pt x="112" y="84"/>
                    </a:cubicBezTo>
                    <a:cubicBezTo>
                      <a:pt x="110" y="82"/>
                      <a:pt x="109" y="80"/>
                      <a:pt x="106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0"/>
                      <a:pt x="106" y="80"/>
                      <a:pt x="105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99" y="76"/>
                      <a:pt x="96" y="75"/>
                      <a:pt x="94" y="75"/>
                    </a:cubicBezTo>
                    <a:cubicBezTo>
                      <a:pt x="91" y="75"/>
                      <a:pt x="90" y="77"/>
                      <a:pt x="86" y="81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5"/>
                      <a:pt x="81" y="85"/>
                      <a:pt x="79" y="86"/>
                    </a:cubicBezTo>
                    <a:cubicBezTo>
                      <a:pt x="78" y="86"/>
                      <a:pt x="76" y="87"/>
                      <a:pt x="75" y="87"/>
                    </a:cubicBezTo>
                    <a:cubicBezTo>
                      <a:pt x="74" y="85"/>
                      <a:pt x="74" y="85"/>
                      <a:pt x="74" y="85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0" y="87"/>
                      <a:pt x="67" y="89"/>
                      <a:pt x="65" y="92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9" y="102"/>
                      <a:pt x="48" y="104"/>
                      <a:pt x="48" y="106"/>
                    </a:cubicBezTo>
                    <a:cubicBezTo>
                      <a:pt x="46" y="106"/>
                      <a:pt x="44" y="107"/>
                      <a:pt x="43" y="112"/>
                    </a:cubicBezTo>
                    <a:cubicBezTo>
                      <a:pt x="38" y="113"/>
                      <a:pt x="38" y="113"/>
                      <a:pt x="38" y="113"/>
                    </a:cubicBezTo>
                    <a:cubicBezTo>
                      <a:pt x="41" y="115"/>
                      <a:pt x="41" y="115"/>
                      <a:pt x="41" y="115"/>
                    </a:cubicBezTo>
                    <a:cubicBezTo>
                      <a:pt x="41" y="116"/>
                      <a:pt x="41" y="116"/>
                      <a:pt x="41" y="116"/>
                    </a:cubicBezTo>
                    <a:cubicBezTo>
                      <a:pt x="42" y="122"/>
                      <a:pt x="37" y="128"/>
                      <a:pt x="31" y="129"/>
                    </a:cubicBezTo>
                    <a:cubicBezTo>
                      <a:pt x="30" y="130"/>
                      <a:pt x="29" y="130"/>
                      <a:pt x="27" y="130"/>
                    </a:cubicBezTo>
                    <a:cubicBezTo>
                      <a:pt x="22" y="130"/>
                      <a:pt x="18" y="130"/>
                      <a:pt x="16" y="132"/>
                    </a:cubicBezTo>
                    <a:cubicBezTo>
                      <a:pt x="14" y="134"/>
                      <a:pt x="15" y="138"/>
                      <a:pt x="15" y="139"/>
                    </a:cubicBezTo>
                    <a:cubicBezTo>
                      <a:pt x="15" y="139"/>
                      <a:pt x="15" y="140"/>
                      <a:pt x="15" y="141"/>
                    </a:cubicBezTo>
                    <a:cubicBezTo>
                      <a:pt x="15" y="141"/>
                      <a:pt x="15" y="141"/>
                      <a:pt x="14" y="141"/>
                    </a:cubicBezTo>
                    <a:cubicBezTo>
                      <a:pt x="14" y="142"/>
                      <a:pt x="13" y="142"/>
                      <a:pt x="12" y="142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4" y="147"/>
                      <a:pt x="16" y="149"/>
                      <a:pt x="18" y="150"/>
                    </a:cubicBezTo>
                    <a:cubicBezTo>
                      <a:pt x="23" y="153"/>
                      <a:pt x="29" y="157"/>
                      <a:pt x="32" y="161"/>
                    </a:cubicBezTo>
                    <a:cubicBezTo>
                      <a:pt x="33" y="161"/>
                      <a:pt x="34" y="163"/>
                      <a:pt x="34" y="165"/>
                    </a:cubicBezTo>
                    <a:cubicBezTo>
                      <a:pt x="37" y="170"/>
                      <a:pt x="40" y="176"/>
                      <a:pt x="44" y="176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5" y="177"/>
                      <a:pt x="45" y="177"/>
                      <a:pt x="45" y="177"/>
                    </a:cubicBezTo>
                    <a:cubicBezTo>
                      <a:pt x="48" y="175"/>
                      <a:pt x="48" y="175"/>
                      <a:pt x="48" y="175"/>
                    </a:cubicBezTo>
                    <a:cubicBezTo>
                      <a:pt x="50" y="175"/>
                      <a:pt x="51" y="174"/>
                      <a:pt x="52" y="174"/>
                    </a:cubicBezTo>
                    <a:cubicBezTo>
                      <a:pt x="52" y="175"/>
                      <a:pt x="52" y="175"/>
                      <a:pt x="52" y="175"/>
                    </a:cubicBezTo>
                    <a:cubicBezTo>
                      <a:pt x="52" y="176"/>
                      <a:pt x="52" y="178"/>
                      <a:pt x="52" y="179"/>
                    </a:cubicBezTo>
                    <a:cubicBezTo>
                      <a:pt x="49" y="180"/>
                      <a:pt x="49" y="180"/>
                      <a:pt x="49" y="180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50" y="183"/>
                      <a:pt x="50" y="184"/>
                      <a:pt x="50" y="186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53" y="189"/>
                      <a:pt x="53" y="189"/>
                      <a:pt x="53" y="189"/>
                    </a:cubicBezTo>
                    <a:cubicBezTo>
                      <a:pt x="52" y="191"/>
                      <a:pt x="52" y="191"/>
                      <a:pt x="51" y="191"/>
                    </a:cubicBezTo>
                    <a:cubicBezTo>
                      <a:pt x="50" y="191"/>
                      <a:pt x="49" y="191"/>
                      <a:pt x="47" y="191"/>
                    </a:cubicBezTo>
                    <a:cubicBezTo>
                      <a:pt x="47" y="191"/>
                      <a:pt x="46" y="191"/>
                      <a:pt x="45" y="191"/>
                    </a:cubicBezTo>
                    <a:cubicBezTo>
                      <a:pt x="42" y="190"/>
                      <a:pt x="40" y="190"/>
                      <a:pt x="38" y="189"/>
                    </a:cubicBezTo>
                    <a:cubicBezTo>
                      <a:pt x="39" y="187"/>
                      <a:pt x="40" y="185"/>
                      <a:pt x="39" y="183"/>
                    </a:cubicBezTo>
                    <a:cubicBezTo>
                      <a:pt x="39" y="181"/>
                      <a:pt x="37" y="179"/>
                      <a:pt x="34" y="179"/>
                    </a:cubicBezTo>
                    <a:cubicBezTo>
                      <a:pt x="29" y="179"/>
                      <a:pt x="26" y="182"/>
                      <a:pt x="22" y="184"/>
                    </a:cubicBezTo>
                    <a:cubicBezTo>
                      <a:pt x="22" y="185"/>
                      <a:pt x="21" y="185"/>
                      <a:pt x="20" y="186"/>
                    </a:cubicBezTo>
                    <a:cubicBezTo>
                      <a:pt x="18" y="187"/>
                      <a:pt x="18" y="187"/>
                      <a:pt x="18" y="187"/>
                    </a:cubicBezTo>
                    <a:cubicBezTo>
                      <a:pt x="19" y="188"/>
                      <a:pt x="19" y="188"/>
                      <a:pt x="19" y="188"/>
                    </a:cubicBezTo>
                    <a:cubicBezTo>
                      <a:pt x="14" y="188"/>
                      <a:pt x="10" y="191"/>
                      <a:pt x="6" y="194"/>
                    </a:cubicBezTo>
                    <a:cubicBezTo>
                      <a:pt x="4" y="195"/>
                      <a:pt x="3" y="196"/>
                      <a:pt x="2" y="197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5" y="204"/>
                      <a:pt x="8" y="205"/>
                      <a:pt x="11" y="206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11" y="209"/>
                      <a:pt x="11" y="209"/>
                      <a:pt x="11" y="209"/>
                    </a:cubicBezTo>
                    <a:cubicBezTo>
                      <a:pt x="12" y="210"/>
                      <a:pt x="12" y="211"/>
                      <a:pt x="13" y="212"/>
                    </a:cubicBezTo>
                    <a:cubicBezTo>
                      <a:pt x="15" y="218"/>
                      <a:pt x="17" y="221"/>
                      <a:pt x="25" y="223"/>
                    </a:cubicBezTo>
                    <a:cubicBezTo>
                      <a:pt x="27" y="224"/>
                      <a:pt x="30" y="223"/>
                      <a:pt x="33" y="223"/>
                    </a:cubicBezTo>
                    <a:cubicBezTo>
                      <a:pt x="37" y="222"/>
                      <a:pt x="39" y="222"/>
                      <a:pt x="41" y="224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6" y="229"/>
                      <a:pt x="46" y="229"/>
                      <a:pt x="46" y="229"/>
                    </a:cubicBezTo>
                    <a:cubicBezTo>
                      <a:pt x="52" y="237"/>
                      <a:pt x="52" y="237"/>
                      <a:pt x="52" y="237"/>
                    </a:cubicBezTo>
                    <a:cubicBezTo>
                      <a:pt x="50" y="237"/>
                      <a:pt x="49" y="237"/>
                      <a:pt x="48" y="237"/>
                    </a:cubicBezTo>
                    <a:cubicBezTo>
                      <a:pt x="46" y="238"/>
                      <a:pt x="45" y="240"/>
                      <a:pt x="44" y="242"/>
                    </a:cubicBezTo>
                    <a:cubicBezTo>
                      <a:pt x="44" y="243"/>
                      <a:pt x="43" y="244"/>
                      <a:pt x="42" y="245"/>
                    </a:cubicBezTo>
                    <a:cubicBezTo>
                      <a:pt x="41" y="246"/>
                      <a:pt x="40" y="246"/>
                      <a:pt x="38" y="247"/>
                    </a:cubicBezTo>
                    <a:cubicBezTo>
                      <a:pt x="37" y="247"/>
                      <a:pt x="35" y="247"/>
                      <a:pt x="34" y="248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51"/>
                      <a:pt x="33" y="251"/>
                      <a:pt x="33" y="251"/>
                    </a:cubicBezTo>
                    <a:cubicBezTo>
                      <a:pt x="31" y="250"/>
                      <a:pt x="30" y="250"/>
                      <a:pt x="29" y="251"/>
                    </a:cubicBezTo>
                    <a:cubicBezTo>
                      <a:pt x="28" y="252"/>
                      <a:pt x="28" y="252"/>
                      <a:pt x="28" y="252"/>
                    </a:cubicBezTo>
                    <a:cubicBezTo>
                      <a:pt x="25" y="254"/>
                      <a:pt x="23" y="256"/>
                      <a:pt x="21" y="258"/>
                    </a:cubicBezTo>
                    <a:cubicBezTo>
                      <a:pt x="20" y="260"/>
                      <a:pt x="20" y="261"/>
                      <a:pt x="20" y="263"/>
                    </a:cubicBezTo>
                    <a:cubicBezTo>
                      <a:pt x="19" y="265"/>
                      <a:pt x="19" y="266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9"/>
                      <a:pt x="16" y="270"/>
                      <a:pt x="16" y="270"/>
                    </a:cubicBezTo>
                    <a:cubicBezTo>
                      <a:pt x="16" y="271"/>
                      <a:pt x="16" y="271"/>
                      <a:pt x="16" y="273"/>
                    </a:cubicBezTo>
                    <a:cubicBezTo>
                      <a:pt x="14" y="277"/>
                      <a:pt x="14" y="277"/>
                      <a:pt x="14" y="277"/>
                    </a:cubicBezTo>
                    <a:cubicBezTo>
                      <a:pt x="11" y="279"/>
                      <a:pt x="11" y="279"/>
                      <a:pt x="11" y="279"/>
                    </a:cubicBezTo>
                    <a:cubicBezTo>
                      <a:pt x="21" y="277"/>
                      <a:pt x="21" y="277"/>
                      <a:pt x="21" y="277"/>
                    </a:cubicBezTo>
                    <a:cubicBezTo>
                      <a:pt x="21" y="277"/>
                      <a:pt x="22" y="277"/>
                      <a:pt x="22" y="277"/>
                    </a:cubicBezTo>
                    <a:cubicBezTo>
                      <a:pt x="22" y="278"/>
                      <a:pt x="22" y="279"/>
                      <a:pt x="23" y="281"/>
                    </a:cubicBezTo>
                    <a:cubicBezTo>
                      <a:pt x="23" y="281"/>
                      <a:pt x="23" y="281"/>
                      <a:pt x="23" y="282"/>
                    </a:cubicBezTo>
                    <a:cubicBezTo>
                      <a:pt x="24" y="284"/>
                      <a:pt x="24" y="284"/>
                      <a:pt x="24" y="284"/>
                    </a:cubicBezTo>
                    <a:cubicBezTo>
                      <a:pt x="26" y="283"/>
                      <a:pt x="26" y="283"/>
                      <a:pt x="26" y="283"/>
                    </a:cubicBezTo>
                    <a:cubicBezTo>
                      <a:pt x="27" y="283"/>
                      <a:pt x="27" y="283"/>
                      <a:pt x="28" y="283"/>
                    </a:cubicBezTo>
                    <a:cubicBezTo>
                      <a:pt x="27" y="284"/>
                      <a:pt x="27" y="284"/>
                      <a:pt x="27" y="284"/>
                    </a:cubicBezTo>
                    <a:cubicBezTo>
                      <a:pt x="29" y="285"/>
                      <a:pt x="29" y="285"/>
                      <a:pt x="29" y="285"/>
                    </a:cubicBezTo>
                    <a:cubicBezTo>
                      <a:pt x="30" y="286"/>
                      <a:pt x="32" y="286"/>
                      <a:pt x="33" y="286"/>
                    </a:cubicBezTo>
                    <a:cubicBezTo>
                      <a:pt x="31" y="291"/>
                      <a:pt x="29" y="295"/>
                      <a:pt x="30" y="298"/>
                    </a:cubicBezTo>
                    <a:cubicBezTo>
                      <a:pt x="30" y="298"/>
                      <a:pt x="31" y="299"/>
                      <a:pt x="32" y="299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4" y="304"/>
                      <a:pt x="37" y="305"/>
                      <a:pt x="39" y="305"/>
                    </a:cubicBezTo>
                    <a:cubicBezTo>
                      <a:pt x="42" y="305"/>
                      <a:pt x="45" y="303"/>
                      <a:pt x="48" y="299"/>
                    </a:cubicBezTo>
                    <a:cubicBezTo>
                      <a:pt x="48" y="298"/>
                      <a:pt x="48" y="298"/>
                      <a:pt x="48" y="298"/>
                    </a:cubicBezTo>
                    <a:cubicBezTo>
                      <a:pt x="48" y="298"/>
                      <a:pt x="48" y="298"/>
                      <a:pt x="48" y="298"/>
                    </a:cubicBezTo>
                    <a:cubicBezTo>
                      <a:pt x="51" y="303"/>
                      <a:pt x="52" y="305"/>
                      <a:pt x="49" y="308"/>
                    </a:cubicBezTo>
                    <a:cubicBezTo>
                      <a:pt x="48" y="310"/>
                      <a:pt x="48" y="310"/>
                      <a:pt x="48" y="310"/>
                    </a:cubicBezTo>
                    <a:cubicBezTo>
                      <a:pt x="50" y="311"/>
                      <a:pt x="50" y="311"/>
                      <a:pt x="50" y="311"/>
                    </a:cubicBezTo>
                    <a:cubicBezTo>
                      <a:pt x="51" y="312"/>
                      <a:pt x="52" y="312"/>
                      <a:pt x="52" y="313"/>
                    </a:cubicBezTo>
                    <a:cubicBezTo>
                      <a:pt x="52" y="313"/>
                      <a:pt x="52" y="313"/>
                      <a:pt x="52" y="313"/>
                    </a:cubicBezTo>
                    <a:cubicBezTo>
                      <a:pt x="52" y="313"/>
                      <a:pt x="52" y="314"/>
                      <a:pt x="5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1" y="316"/>
                      <a:pt x="51" y="316"/>
                      <a:pt x="51" y="316"/>
                    </a:cubicBezTo>
                    <a:cubicBezTo>
                      <a:pt x="49" y="317"/>
                      <a:pt x="49" y="317"/>
                      <a:pt x="49" y="317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0"/>
                      <a:pt x="51" y="320"/>
                      <a:pt x="52" y="320"/>
                    </a:cubicBezTo>
                    <a:cubicBezTo>
                      <a:pt x="53" y="319"/>
                      <a:pt x="53" y="319"/>
                      <a:pt x="53" y="319"/>
                    </a:cubicBezTo>
                    <a:cubicBezTo>
                      <a:pt x="57" y="318"/>
                      <a:pt x="60" y="317"/>
                      <a:pt x="63" y="314"/>
                    </a:cubicBezTo>
                    <a:cubicBezTo>
                      <a:pt x="64" y="316"/>
                      <a:pt x="66" y="316"/>
                      <a:pt x="68" y="316"/>
                    </a:cubicBezTo>
                    <a:cubicBezTo>
                      <a:pt x="69" y="316"/>
                      <a:pt x="71" y="319"/>
                      <a:pt x="72" y="321"/>
                    </a:cubicBezTo>
                    <a:cubicBezTo>
                      <a:pt x="72" y="322"/>
                      <a:pt x="73" y="323"/>
                      <a:pt x="73" y="323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7" y="321"/>
                      <a:pt x="77" y="321"/>
                      <a:pt x="77" y="321"/>
                    </a:cubicBezTo>
                    <a:cubicBezTo>
                      <a:pt x="77" y="320"/>
                      <a:pt x="77" y="319"/>
                      <a:pt x="78" y="318"/>
                    </a:cubicBezTo>
                    <a:cubicBezTo>
                      <a:pt x="78" y="318"/>
                      <a:pt x="78" y="318"/>
                      <a:pt x="78" y="318"/>
                    </a:cubicBezTo>
                    <a:cubicBezTo>
                      <a:pt x="80" y="320"/>
                      <a:pt x="83" y="320"/>
                      <a:pt x="86" y="318"/>
                    </a:cubicBezTo>
                    <a:cubicBezTo>
                      <a:pt x="85" y="320"/>
                      <a:pt x="85" y="321"/>
                      <a:pt x="85" y="323"/>
                    </a:cubicBezTo>
                    <a:cubicBezTo>
                      <a:pt x="84" y="325"/>
                      <a:pt x="84" y="325"/>
                      <a:pt x="84" y="325"/>
                    </a:cubicBezTo>
                    <a:cubicBezTo>
                      <a:pt x="85" y="325"/>
                      <a:pt x="85" y="325"/>
                      <a:pt x="85" y="325"/>
                    </a:cubicBezTo>
                    <a:cubicBezTo>
                      <a:pt x="84" y="329"/>
                      <a:pt x="83" y="332"/>
                      <a:pt x="82" y="335"/>
                    </a:cubicBezTo>
                    <a:cubicBezTo>
                      <a:pt x="81" y="336"/>
                      <a:pt x="80" y="337"/>
                      <a:pt x="79" y="338"/>
                    </a:cubicBezTo>
                    <a:cubicBezTo>
                      <a:pt x="78" y="340"/>
                      <a:pt x="76" y="341"/>
                      <a:pt x="76" y="343"/>
                    </a:cubicBezTo>
                    <a:cubicBezTo>
                      <a:pt x="75" y="344"/>
                      <a:pt x="73" y="345"/>
                      <a:pt x="71" y="346"/>
                    </a:cubicBezTo>
                    <a:cubicBezTo>
                      <a:pt x="66" y="349"/>
                      <a:pt x="60" y="352"/>
                      <a:pt x="60" y="356"/>
                    </a:cubicBezTo>
                    <a:cubicBezTo>
                      <a:pt x="60" y="356"/>
                      <a:pt x="60" y="356"/>
                      <a:pt x="60" y="356"/>
                    </a:cubicBezTo>
                    <a:cubicBezTo>
                      <a:pt x="53" y="355"/>
                      <a:pt x="49" y="359"/>
                      <a:pt x="44" y="363"/>
                    </a:cubicBezTo>
                    <a:cubicBezTo>
                      <a:pt x="43" y="364"/>
                      <a:pt x="42" y="365"/>
                      <a:pt x="40" y="366"/>
                    </a:cubicBezTo>
                    <a:cubicBezTo>
                      <a:pt x="40" y="366"/>
                      <a:pt x="40" y="366"/>
                      <a:pt x="40" y="366"/>
                    </a:cubicBezTo>
                    <a:cubicBezTo>
                      <a:pt x="40" y="366"/>
                      <a:pt x="40" y="366"/>
                      <a:pt x="40" y="366"/>
                    </a:cubicBezTo>
                    <a:cubicBezTo>
                      <a:pt x="40" y="367"/>
                      <a:pt x="40" y="367"/>
                      <a:pt x="39" y="367"/>
                    </a:cubicBezTo>
                    <a:cubicBezTo>
                      <a:pt x="39" y="368"/>
                      <a:pt x="39" y="368"/>
                      <a:pt x="39" y="368"/>
                    </a:cubicBezTo>
                    <a:cubicBezTo>
                      <a:pt x="38" y="368"/>
                      <a:pt x="38" y="368"/>
                      <a:pt x="38" y="368"/>
                    </a:cubicBezTo>
                    <a:cubicBezTo>
                      <a:pt x="38" y="369"/>
                      <a:pt x="37" y="371"/>
                      <a:pt x="39" y="374"/>
                    </a:cubicBezTo>
                    <a:cubicBezTo>
                      <a:pt x="42" y="377"/>
                      <a:pt x="42" y="377"/>
                      <a:pt x="42" y="377"/>
                    </a:cubicBezTo>
                    <a:cubicBezTo>
                      <a:pt x="43" y="371"/>
                      <a:pt x="43" y="371"/>
                      <a:pt x="43" y="371"/>
                    </a:cubicBezTo>
                    <a:cubicBezTo>
                      <a:pt x="43" y="372"/>
                      <a:pt x="43" y="372"/>
                      <a:pt x="44" y="372"/>
                    </a:cubicBezTo>
                    <a:cubicBezTo>
                      <a:pt x="44" y="372"/>
                      <a:pt x="45" y="372"/>
                      <a:pt x="45" y="372"/>
                    </a:cubicBezTo>
                    <a:cubicBezTo>
                      <a:pt x="50" y="374"/>
                      <a:pt x="50" y="374"/>
                      <a:pt x="50" y="374"/>
                    </a:cubicBezTo>
                    <a:cubicBezTo>
                      <a:pt x="49" y="372"/>
                      <a:pt x="49" y="372"/>
                      <a:pt x="49" y="372"/>
                    </a:cubicBezTo>
                    <a:cubicBezTo>
                      <a:pt x="50" y="371"/>
                      <a:pt x="51" y="370"/>
                      <a:pt x="53" y="369"/>
                    </a:cubicBezTo>
                    <a:cubicBezTo>
                      <a:pt x="53" y="369"/>
                      <a:pt x="53" y="369"/>
                      <a:pt x="53" y="369"/>
                    </a:cubicBezTo>
                    <a:cubicBezTo>
                      <a:pt x="56" y="368"/>
                      <a:pt x="56" y="368"/>
                      <a:pt x="56" y="368"/>
                    </a:cubicBezTo>
                    <a:cubicBezTo>
                      <a:pt x="59" y="366"/>
                      <a:pt x="63" y="364"/>
                      <a:pt x="66" y="362"/>
                    </a:cubicBezTo>
                    <a:cubicBezTo>
                      <a:pt x="67" y="362"/>
                      <a:pt x="67" y="362"/>
                      <a:pt x="67" y="362"/>
                    </a:cubicBezTo>
                    <a:cubicBezTo>
                      <a:pt x="67" y="363"/>
                      <a:pt x="67" y="363"/>
                      <a:pt x="67" y="363"/>
                    </a:cubicBezTo>
                    <a:cubicBezTo>
                      <a:pt x="71" y="380"/>
                      <a:pt x="71" y="380"/>
                      <a:pt x="71" y="380"/>
                    </a:cubicBezTo>
                    <a:cubicBezTo>
                      <a:pt x="71" y="364"/>
                      <a:pt x="71" y="364"/>
                      <a:pt x="71" y="364"/>
                    </a:cubicBezTo>
                    <a:cubicBezTo>
                      <a:pt x="80" y="367"/>
                      <a:pt x="80" y="367"/>
                      <a:pt x="80" y="367"/>
                    </a:cubicBezTo>
                    <a:cubicBezTo>
                      <a:pt x="72" y="362"/>
                      <a:pt x="72" y="362"/>
                      <a:pt x="72" y="362"/>
                    </a:cubicBezTo>
                    <a:cubicBezTo>
                      <a:pt x="72" y="360"/>
                      <a:pt x="73" y="359"/>
                      <a:pt x="77" y="358"/>
                    </a:cubicBezTo>
                    <a:cubicBezTo>
                      <a:pt x="81" y="358"/>
                      <a:pt x="81" y="358"/>
                      <a:pt x="81" y="358"/>
                    </a:cubicBezTo>
                    <a:cubicBezTo>
                      <a:pt x="79" y="355"/>
                      <a:pt x="79" y="355"/>
                      <a:pt x="79" y="355"/>
                    </a:cubicBezTo>
                    <a:cubicBezTo>
                      <a:pt x="79" y="355"/>
                      <a:pt x="78" y="354"/>
                      <a:pt x="78" y="354"/>
                    </a:cubicBezTo>
                    <a:cubicBezTo>
                      <a:pt x="80" y="354"/>
                      <a:pt x="82" y="353"/>
                      <a:pt x="84" y="352"/>
                    </a:cubicBezTo>
                    <a:cubicBezTo>
                      <a:pt x="86" y="350"/>
                      <a:pt x="86" y="350"/>
                      <a:pt x="86" y="350"/>
                    </a:cubicBezTo>
                    <a:cubicBezTo>
                      <a:pt x="86" y="350"/>
                      <a:pt x="86" y="350"/>
                      <a:pt x="86" y="350"/>
                    </a:cubicBezTo>
                    <a:cubicBezTo>
                      <a:pt x="87" y="349"/>
                      <a:pt x="88" y="348"/>
                      <a:pt x="88" y="348"/>
                    </a:cubicBezTo>
                    <a:cubicBezTo>
                      <a:pt x="89" y="347"/>
                      <a:pt x="89" y="346"/>
                      <a:pt x="90" y="346"/>
                    </a:cubicBezTo>
                    <a:cubicBezTo>
                      <a:pt x="91" y="345"/>
                      <a:pt x="91" y="345"/>
                      <a:pt x="91" y="345"/>
                    </a:cubicBezTo>
                    <a:cubicBezTo>
                      <a:pt x="94" y="344"/>
                      <a:pt x="96" y="343"/>
                      <a:pt x="96" y="341"/>
                    </a:cubicBezTo>
                    <a:cubicBezTo>
                      <a:pt x="97" y="341"/>
                      <a:pt x="97" y="340"/>
                      <a:pt x="96" y="339"/>
                    </a:cubicBezTo>
                    <a:cubicBezTo>
                      <a:pt x="96" y="339"/>
                      <a:pt x="97" y="339"/>
                      <a:pt x="97" y="339"/>
                    </a:cubicBezTo>
                    <a:cubicBezTo>
                      <a:pt x="99" y="338"/>
                      <a:pt x="101" y="336"/>
                      <a:pt x="102" y="333"/>
                    </a:cubicBezTo>
                    <a:cubicBezTo>
                      <a:pt x="108" y="333"/>
                      <a:pt x="112" y="327"/>
                      <a:pt x="116" y="322"/>
                    </a:cubicBezTo>
                    <a:cubicBezTo>
                      <a:pt x="117" y="320"/>
                      <a:pt x="119" y="318"/>
                      <a:pt x="120" y="317"/>
                    </a:cubicBezTo>
                    <a:cubicBezTo>
                      <a:pt x="122" y="316"/>
                      <a:pt x="122" y="316"/>
                      <a:pt x="122" y="316"/>
                    </a:cubicBezTo>
                    <a:cubicBezTo>
                      <a:pt x="121" y="314"/>
                      <a:pt x="121" y="314"/>
                      <a:pt x="121" y="314"/>
                    </a:cubicBezTo>
                    <a:cubicBezTo>
                      <a:pt x="119" y="312"/>
                      <a:pt x="117" y="311"/>
                      <a:pt x="115" y="310"/>
                    </a:cubicBezTo>
                    <a:cubicBezTo>
                      <a:pt x="116" y="308"/>
                      <a:pt x="118" y="306"/>
                      <a:pt x="120" y="304"/>
                    </a:cubicBezTo>
                    <a:cubicBezTo>
                      <a:pt x="123" y="302"/>
                      <a:pt x="126" y="300"/>
                      <a:pt x="126" y="297"/>
                    </a:cubicBezTo>
                    <a:cubicBezTo>
                      <a:pt x="126" y="296"/>
                      <a:pt x="126" y="295"/>
                      <a:pt x="125" y="295"/>
                    </a:cubicBezTo>
                    <a:cubicBezTo>
                      <a:pt x="128" y="293"/>
                      <a:pt x="130" y="290"/>
                      <a:pt x="132" y="287"/>
                    </a:cubicBezTo>
                    <a:cubicBezTo>
                      <a:pt x="134" y="285"/>
                      <a:pt x="135" y="282"/>
                      <a:pt x="137" y="281"/>
                    </a:cubicBezTo>
                    <a:cubicBezTo>
                      <a:pt x="138" y="281"/>
                      <a:pt x="139" y="280"/>
                      <a:pt x="140" y="279"/>
                    </a:cubicBezTo>
                    <a:cubicBezTo>
                      <a:pt x="140" y="279"/>
                      <a:pt x="140" y="279"/>
                      <a:pt x="140" y="279"/>
                    </a:cubicBezTo>
                    <a:cubicBezTo>
                      <a:pt x="141" y="279"/>
                      <a:pt x="142" y="279"/>
                      <a:pt x="144" y="279"/>
                    </a:cubicBezTo>
                    <a:cubicBezTo>
                      <a:pt x="144" y="279"/>
                      <a:pt x="144" y="279"/>
                      <a:pt x="144" y="279"/>
                    </a:cubicBezTo>
                    <a:cubicBezTo>
                      <a:pt x="143" y="280"/>
                      <a:pt x="143" y="280"/>
                      <a:pt x="143" y="280"/>
                    </a:cubicBezTo>
                    <a:cubicBezTo>
                      <a:pt x="135" y="281"/>
                      <a:pt x="134" y="285"/>
                      <a:pt x="133" y="289"/>
                    </a:cubicBezTo>
                    <a:cubicBezTo>
                      <a:pt x="133" y="290"/>
                      <a:pt x="133" y="291"/>
                      <a:pt x="132" y="293"/>
                    </a:cubicBezTo>
                    <a:cubicBezTo>
                      <a:pt x="131" y="299"/>
                      <a:pt x="130" y="303"/>
                      <a:pt x="132" y="305"/>
                    </a:cubicBezTo>
                    <a:cubicBezTo>
                      <a:pt x="132" y="305"/>
                      <a:pt x="132" y="305"/>
                      <a:pt x="132" y="305"/>
                    </a:cubicBezTo>
                    <a:cubicBezTo>
                      <a:pt x="130" y="306"/>
                      <a:pt x="129" y="307"/>
                      <a:pt x="129" y="308"/>
                    </a:cubicBezTo>
                    <a:cubicBezTo>
                      <a:pt x="129" y="309"/>
                      <a:pt x="129" y="310"/>
                      <a:pt x="130" y="311"/>
                    </a:cubicBezTo>
                    <a:cubicBezTo>
                      <a:pt x="133" y="314"/>
                      <a:pt x="137" y="312"/>
                      <a:pt x="141" y="309"/>
                    </a:cubicBezTo>
                    <a:cubicBezTo>
                      <a:pt x="140" y="318"/>
                      <a:pt x="140" y="318"/>
                      <a:pt x="140" y="318"/>
                    </a:cubicBezTo>
                    <a:cubicBezTo>
                      <a:pt x="145" y="308"/>
                      <a:pt x="145" y="308"/>
                      <a:pt x="145" y="308"/>
                    </a:cubicBezTo>
                    <a:cubicBezTo>
                      <a:pt x="145" y="307"/>
                      <a:pt x="146" y="306"/>
                      <a:pt x="147" y="305"/>
                    </a:cubicBezTo>
                    <a:cubicBezTo>
                      <a:pt x="148" y="304"/>
                      <a:pt x="148" y="303"/>
                      <a:pt x="149" y="302"/>
                    </a:cubicBezTo>
                    <a:cubicBezTo>
                      <a:pt x="151" y="302"/>
                      <a:pt x="151" y="302"/>
                      <a:pt x="151" y="302"/>
                    </a:cubicBezTo>
                    <a:cubicBezTo>
                      <a:pt x="151" y="301"/>
                      <a:pt x="151" y="300"/>
                      <a:pt x="151" y="299"/>
                    </a:cubicBezTo>
                    <a:cubicBezTo>
                      <a:pt x="151" y="299"/>
                      <a:pt x="151" y="299"/>
                      <a:pt x="151" y="299"/>
                    </a:cubicBezTo>
                    <a:cubicBezTo>
                      <a:pt x="158" y="301"/>
                      <a:pt x="160" y="297"/>
                      <a:pt x="162" y="292"/>
                    </a:cubicBezTo>
                    <a:cubicBezTo>
                      <a:pt x="162" y="291"/>
                      <a:pt x="163" y="291"/>
                      <a:pt x="163" y="290"/>
                    </a:cubicBezTo>
                    <a:cubicBezTo>
                      <a:pt x="164" y="287"/>
                      <a:pt x="164" y="287"/>
                      <a:pt x="164" y="287"/>
                    </a:cubicBezTo>
                    <a:cubicBezTo>
                      <a:pt x="169" y="288"/>
                      <a:pt x="169" y="288"/>
                      <a:pt x="169" y="288"/>
                    </a:cubicBezTo>
                    <a:cubicBezTo>
                      <a:pt x="165" y="286"/>
                      <a:pt x="165" y="286"/>
                      <a:pt x="165" y="286"/>
                    </a:cubicBezTo>
                    <a:cubicBezTo>
                      <a:pt x="165" y="285"/>
                      <a:pt x="165" y="285"/>
                      <a:pt x="165" y="285"/>
                    </a:cubicBezTo>
                    <a:cubicBezTo>
                      <a:pt x="164" y="285"/>
                      <a:pt x="164" y="285"/>
                      <a:pt x="164" y="285"/>
                    </a:cubicBezTo>
                    <a:cubicBezTo>
                      <a:pt x="160" y="284"/>
                      <a:pt x="160" y="284"/>
                      <a:pt x="160" y="284"/>
                    </a:cubicBezTo>
                    <a:cubicBezTo>
                      <a:pt x="160" y="284"/>
                      <a:pt x="161" y="283"/>
                      <a:pt x="161" y="283"/>
                    </a:cubicBezTo>
                    <a:cubicBezTo>
                      <a:pt x="161" y="283"/>
                      <a:pt x="161" y="283"/>
                      <a:pt x="161" y="283"/>
                    </a:cubicBezTo>
                    <a:cubicBezTo>
                      <a:pt x="161" y="283"/>
                      <a:pt x="161" y="283"/>
                      <a:pt x="161" y="283"/>
                    </a:cubicBezTo>
                    <a:cubicBezTo>
                      <a:pt x="161" y="283"/>
                      <a:pt x="161" y="283"/>
                      <a:pt x="161" y="283"/>
                    </a:cubicBezTo>
                    <a:cubicBezTo>
                      <a:pt x="162" y="283"/>
                      <a:pt x="162" y="283"/>
                      <a:pt x="162" y="283"/>
                    </a:cubicBezTo>
                    <a:cubicBezTo>
                      <a:pt x="162" y="283"/>
                      <a:pt x="162" y="283"/>
                      <a:pt x="162" y="283"/>
                    </a:cubicBezTo>
                    <a:cubicBezTo>
                      <a:pt x="162" y="283"/>
                      <a:pt x="162" y="283"/>
                      <a:pt x="162" y="283"/>
                    </a:cubicBezTo>
                    <a:cubicBezTo>
                      <a:pt x="164" y="284"/>
                      <a:pt x="164" y="284"/>
                      <a:pt x="164" y="284"/>
                    </a:cubicBezTo>
                    <a:cubicBezTo>
                      <a:pt x="164" y="283"/>
                      <a:pt x="164" y="283"/>
                      <a:pt x="164" y="283"/>
                    </a:cubicBezTo>
                    <a:cubicBezTo>
                      <a:pt x="166" y="284"/>
                      <a:pt x="168" y="284"/>
                      <a:pt x="170" y="284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71" y="286"/>
                      <a:pt x="171" y="286"/>
                      <a:pt x="171" y="286"/>
                    </a:cubicBezTo>
                    <a:cubicBezTo>
                      <a:pt x="172" y="287"/>
                      <a:pt x="172" y="287"/>
                      <a:pt x="172" y="287"/>
                    </a:cubicBezTo>
                    <a:cubicBezTo>
                      <a:pt x="170" y="290"/>
                      <a:pt x="170" y="290"/>
                      <a:pt x="170" y="290"/>
                    </a:cubicBezTo>
                    <a:cubicBezTo>
                      <a:pt x="175" y="289"/>
                      <a:pt x="175" y="289"/>
                      <a:pt x="175" y="289"/>
                    </a:cubicBezTo>
                    <a:cubicBezTo>
                      <a:pt x="176" y="289"/>
                      <a:pt x="177" y="289"/>
                      <a:pt x="177" y="289"/>
                    </a:cubicBezTo>
                    <a:cubicBezTo>
                      <a:pt x="178" y="292"/>
                      <a:pt x="181" y="293"/>
                      <a:pt x="182" y="293"/>
                    </a:cubicBezTo>
                    <a:cubicBezTo>
                      <a:pt x="183" y="293"/>
                      <a:pt x="184" y="293"/>
                      <a:pt x="184" y="293"/>
                    </a:cubicBezTo>
                    <a:cubicBezTo>
                      <a:pt x="185" y="292"/>
                      <a:pt x="185" y="292"/>
                      <a:pt x="185" y="292"/>
                    </a:cubicBezTo>
                    <a:cubicBezTo>
                      <a:pt x="186" y="293"/>
                      <a:pt x="186" y="293"/>
                      <a:pt x="186" y="293"/>
                    </a:cubicBezTo>
                    <a:cubicBezTo>
                      <a:pt x="190" y="298"/>
                      <a:pt x="192" y="300"/>
                      <a:pt x="200" y="299"/>
                    </a:cubicBezTo>
                    <a:cubicBezTo>
                      <a:pt x="203" y="299"/>
                      <a:pt x="206" y="299"/>
                      <a:pt x="208" y="299"/>
                    </a:cubicBezTo>
                    <a:cubicBezTo>
                      <a:pt x="211" y="299"/>
                      <a:pt x="211" y="299"/>
                      <a:pt x="211" y="299"/>
                    </a:cubicBezTo>
                    <a:cubicBezTo>
                      <a:pt x="212" y="300"/>
                      <a:pt x="213" y="301"/>
                      <a:pt x="214" y="301"/>
                    </a:cubicBezTo>
                    <a:cubicBezTo>
                      <a:pt x="214" y="301"/>
                      <a:pt x="214" y="301"/>
                      <a:pt x="214" y="301"/>
                    </a:cubicBezTo>
                    <a:cubicBezTo>
                      <a:pt x="219" y="303"/>
                      <a:pt x="223" y="304"/>
                      <a:pt x="226" y="302"/>
                    </a:cubicBezTo>
                    <a:cubicBezTo>
                      <a:pt x="226" y="302"/>
                      <a:pt x="226" y="303"/>
                      <a:pt x="225" y="303"/>
                    </a:cubicBezTo>
                    <a:cubicBezTo>
                      <a:pt x="223" y="305"/>
                      <a:pt x="223" y="305"/>
                      <a:pt x="223" y="305"/>
                    </a:cubicBezTo>
                    <a:cubicBezTo>
                      <a:pt x="225" y="307"/>
                      <a:pt x="225" y="307"/>
                      <a:pt x="225" y="307"/>
                    </a:cubicBezTo>
                    <a:cubicBezTo>
                      <a:pt x="226" y="307"/>
                      <a:pt x="226" y="307"/>
                      <a:pt x="227" y="308"/>
                    </a:cubicBezTo>
                    <a:cubicBezTo>
                      <a:pt x="228" y="309"/>
                      <a:pt x="229" y="309"/>
                      <a:pt x="230" y="310"/>
                    </a:cubicBezTo>
                    <a:cubicBezTo>
                      <a:pt x="230" y="311"/>
                      <a:pt x="230" y="311"/>
                      <a:pt x="230" y="311"/>
                    </a:cubicBezTo>
                    <a:cubicBezTo>
                      <a:pt x="230" y="310"/>
                      <a:pt x="230" y="310"/>
                      <a:pt x="230" y="310"/>
                    </a:cubicBezTo>
                    <a:cubicBezTo>
                      <a:pt x="233" y="312"/>
                      <a:pt x="234" y="313"/>
                      <a:pt x="236" y="313"/>
                    </a:cubicBezTo>
                    <a:cubicBezTo>
                      <a:pt x="237" y="313"/>
                      <a:pt x="237" y="313"/>
                      <a:pt x="238" y="312"/>
                    </a:cubicBezTo>
                    <a:cubicBezTo>
                      <a:pt x="239" y="315"/>
                      <a:pt x="243" y="321"/>
                      <a:pt x="244" y="321"/>
                    </a:cubicBezTo>
                    <a:cubicBezTo>
                      <a:pt x="244" y="322"/>
                      <a:pt x="244" y="322"/>
                      <a:pt x="244" y="322"/>
                    </a:cubicBezTo>
                    <a:cubicBezTo>
                      <a:pt x="248" y="325"/>
                      <a:pt x="254" y="328"/>
                      <a:pt x="257" y="325"/>
                    </a:cubicBezTo>
                    <a:cubicBezTo>
                      <a:pt x="258" y="324"/>
                      <a:pt x="258" y="324"/>
                      <a:pt x="258" y="324"/>
                    </a:cubicBezTo>
                    <a:cubicBezTo>
                      <a:pt x="259" y="324"/>
                      <a:pt x="259" y="324"/>
                      <a:pt x="259" y="324"/>
                    </a:cubicBezTo>
                    <a:cubicBezTo>
                      <a:pt x="259" y="324"/>
                      <a:pt x="259" y="324"/>
                      <a:pt x="260" y="325"/>
                    </a:cubicBezTo>
                    <a:cubicBezTo>
                      <a:pt x="260" y="328"/>
                      <a:pt x="260" y="328"/>
                      <a:pt x="260" y="328"/>
                    </a:cubicBezTo>
                    <a:cubicBezTo>
                      <a:pt x="263" y="326"/>
                      <a:pt x="263" y="326"/>
                      <a:pt x="263" y="326"/>
                    </a:cubicBezTo>
                    <a:cubicBezTo>
                      <a:pt x="264" y="325"/>
                      <a:pt x="265" y="324"/>
                      <a:pt x="265" y="323"/>
                    </a:cubicBezTo>
                    <a:cubicBezTo>
                      <a:pt x="266" y="324"/>
                      <a:pt x="267" y="325"/>
                      <a:pt x="268" y="325"/>
                    </a:cubicBezTo>
                    <a:cubicBezTo>
                      <a:pt x="270" y="326"/>
                      <a:pt x="271" y="327"/>
                      <a:pt x="272" y="329"/>
                    </a:cubicBezTo>
                    <a:cubicBezTo>
                      <a:pt x="273" y="332"/>
                      <a:pt x="273" y="332"/>
                      <a:pt x="273" y="332"/>
                    </a:cubicBezTo>
                    <a:cubicBezTo>
                      <a:pt x="273" y="331"/>
                      <a:pt x="273" y="331"/>
                      <a:pt x="273" y="331"/>
                    </a:cubicBezTo>
                    <a:cubicBezTo>
                      <a:pt x="274" y="333"/>
                      <a:pt x="274" y="333"/>
                      <a:pt x="274" y="333"/>
                    </a:cubicBezTo>
                    <a:cubicBezTo>
                      <a:pt x="274" y="334"/>
                      <a:pt x="274" y="334"/>
                      <a:pt x="274" y="334"/>
                    </a:cubicBezTo>
                    <a:cubicBezTo>
                      <a:pt x="275" y="334"/>
                      <a:pt x="275" y="334"/>
                      <a:pt x="275" y="334"/>
                    </a:cubicBezTo>
                    <a:cubicBezTo>
                      <a:pt x="275" y="334"/>
                      <a:pt x="275" y="334"/>
                      <a:pt x="275" y="334"/>
                    </a:cubicBezTo>
                    <a:cubicBezTo>
                      <a:pt x="275" y="334"/>
                      <a:pt x="276" y="335"/>
                      <a:pt x="276" y="335"/>
                    </a:cubicBezTo>
                    <a:cubicBezTo>
                      <a:pt x="276" y="335"/>
                      <a:pt x="276" y="335"/>
                      <a:pt x="276" y="335"/>
                    </a:cubicBezTo>
                    <a:cubicBezTo>
                      <a:pt x="276" y="335"/>
                      <a:pt x="276" y="335"/>
                      <a:pt x="276" y="335"/>
                    </a:cubicBezTo>
                    <a:cubicBezTo>
                      <a:pt x="276" y="335"/>
                      <a:pt x="276" y="335"/>
                      <a:pt x="276" y="335"/>
                    </a:cubicBezTo>
                    <a:cubicBezTo>
                      <a:pt x="276" y="337"/>
                      <a:pt x="276" y="337"/>
                      <a:pt x="276" y="337"/>
                    </a:cubicBezTo>
                    <a:cubicBezTo>
                      <a:pt x="276" y="337"/>
                      <a:pt x="277" y="338"/>
                      <a:pt x="277" y="338"/>
                    </a:cubicBezTo>
                    <a:cubicBezTo>
                      <a:pt x="271" y="343"/>
                      <a:pt x="271" y="343"/>
                      <a:pt x="271" y="343"/>
                    </a:cubicBezTo>
                    <a:cubicBezTo>
                      <a:pt x="277" y="342"/>
                      <a:pt x="277" y="342"/>
                      <a:pt x="277" y="342"/>
                    </a:cubicBezTo>
                    <a:cubicBezTo>
                      <a:pt x="278" y="342"/>
                      <a:pt x="278" y="342"/>
                      <a:pt x="279" y="342"/>
                    </a:cubicBezTo>
                    <a:cubicBezTo>
                      <a:pt x="279" y="343"/>
                      <a:pt x="279" y="343"/>
                      <a:pt x="279" y="343"/>
                    </a:cubicBezTo>
                    <a:cubicBezTo>
                      <a:pt x="280" y="346"/>
                      <a:pt x="284" y="351"/>
                      <a:pt x="288" y="354"/>
                    </a:cubicBezTo>
                    <a:cubicBezTo>
                      <a:pt x="287" y="355"/>
                      <a:pt x="286" y="356"/>
                      <a:pt x="286" y="357"/>
                    </a:cubicBezTo>
                    <a:cubicBezTo>
                      <a:pt x="285" y="360"/>
                      <a:pt x="285" y="362"/>
                      <a:pt x="286" y="364"/>
                    </a:cubicBezTo>
                    <a:cubicBezTo>
                      <a:pt x="288" y="367"/>
                      <a:pt x="288" y="367"/>
                      <a:pt x="288" y="367"/>
                    </a:cubicBezTo>
                    <a:cubicBezTo>
                      <a:pt x="289" y="364"/>
                      <a:pt x="289" y="364"/>
                      <a:pt x="289" y="364"/>
                    </a:cubicBezTo>
                    <a:cubicBezTo>
                      <a:pt x="290" y="362"/>
                      <a:pt x="292" y="360"/>
                      <a:pt x="294" y="358"/>
                    </a:cubicBezTo>
                    <a:cubicBezTo>
                      <a:pt x="294" y="363"/>
                      <a:pt x="295" y="367"/>
                      <a:pt x="297" y="368"/>
                    </a:cubicBezTo>
                    <a:cubicBezTo>
                      <a:pt x="297" y="369"/>
                      <a:pt x="297" y="369"/>
                      <a:pt x="297" y="370"/>
                    </a:cubicBezTo>
                    <a:cubicBezTo>
                      <a:pt x="296" y="372"/>
                      <a:pt x="296" y="373"/>
                      <a:pt x="296" y="374"/>
                    </a:cubicBezTo>
                    <a:cubicBezTo>
                      <a:pt x="296" y="377"/>
                      <a:pt x="296" y="377"/>
                      <a:pt x="296" y="377"/>
                    </a:cubicBezTo>
                    <a:cubicBezTo>
                      <a:pt x="298" y="376"/>
                      <a:pt x="298" y="376"/>
                      <a:pt x="298" y="376"/>
                    </a:cubicBezTo>
                    <a:cubicBezTo>
                      <a:pt x="300" y="376"/>
                      <a:pt x="301" y="375"/>
                      <a:pt x="302" y="374"/>
                    </a:cubicBezTo>
                    <a:cubicBezTo>
                      <a:pt x="302" y="374"/>
                      <a:pt x="302" y="374"/>
                      <a:pt x="302" y="374"/>
                    </a:cubicBezTo>
                    <a:cubicBezTo>
                      <a:pt x="301" y="375"/>
                      <a:pt x="300" y="376"/>
                      <a:pt x="299" y="377"/>
                    </a:cubicBezTo>
                    <a:cubicBezTo>
                      <a:pt x="299" y="379"/>
                      <a:pt x="300" y="380"/>
                      <a:pt x="302" y="381"/>
                    </a:cubicBezTo>
                    <a:cubicBezTo>
                      <a:pt x="302" y="382"/>
                      <a:pt x="303" y="382"/>
                      <a:pt x="303" y="383"/>
                    </a:cubicBezTo>
                    <a:cubicBezTo>
                      <a:pt x="302" y="385"/>
                      <a:pt x="303" y="387"/>
                      <a:pt x="304" y="389"/>
                    </a:cubicBezTo>
                    <a:cubicBezTo>
                      <a:pt x="305" y="391"/>
                      <a:pt x="308" y="393"/>
                      <a:pt x="310" y="393"/>
                    </a:cubicBezTo>
                    <a:cubicBezTo>
                      <a:pt x="309" y="397"/>
                      <a:pt x="310" y="401"/>
                      <a:pt x="312" y="404"/>
                    </a:cubicBezTo>
                    <a:cubicBezTo>
                      <a:pt x="313" y="405"/>
                      <a:pt x="314" y="406"/>
                      <a:pt x="316" y="406"/>
                    </a:cubicBezTo>
                    <a:cubicBezTo>
                      <a:pt x="316" y="409"/>
                      <a:pt x="316" y="409"/>
                      <a:pt x="316" y="409"/>
                    </a:cubicBezTo>
                    <a:cubicBezTo>
                      <a:pt x="319" y="408"/>
                      <a:pt x="319" y="408"/>
                      <a:pt x="319" y="408"/>
                    </a:cubicBezTo>
                    <a:cubicBezTo>
                      <a:pt x="319" y="408"/>
                      <a:pt x="319" y="408"/>
                      <a:pt x="320" y="408"/>
                    </a:cubicBezTo>
                    <a:cubicBezTo>
                      <a:pt x="320" y="417"/>
                      <a:pt x="320" y="417"/>
                      <a:pt x="320" y="417"/>
                    </a:cubicBezTo>
                    <a:cubicBezTo>
                      <a:pt x="317" y="418"/>
                      <a:pt x="317" y="418"/>
                      <a:pt x="317" y="418"/>
                    </a:cubicBezTo>
                    <a:cubicBezTo>
                      <a:pt x="320" y="420"/>
                      <a:pt x="320" y="420"/>
                      <a:pt x="320" y="420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2"/>
                      <a:pt x="322" y="423"/>
                      <a:pt x="322" y="424"/>
                    </a:cubicBezTo>
                    <a:cubicBezTo>
                      <a:pt x="322" y="424"/>
                      <a:pt x="322" y="424"/>
                      <a:pt x="322" y="424"/>
                    </a:cubicBezTo>
                    <a:cubicBezTo>
                      <a:pt x="319" y="424"/>
                      <a:pt x="317" y="425"/>
                      <a:pt x="316" y="427"/>
                    </a:cubicBezTo>
                    <a:cubicBezTo>
                      <a:pt x="314" y="430"/>
                      <a:pt x="314" y="430"/>
                      <a:pt x="314" y="430"/>
                    </a:cubicBezTo>
                    <a:cubicBezTo>
                      <a:pt x="318" y="430"/>
                      <a:pt x="318" y="430"/>
                      <a:pt x="318" y="430"/>
                    </a:cubicBezTo>
                    <a:cubicBezTo>
                      <a:pt x="318" y="430"/>
                      <a:pt x="319" y="429"/>
                      <a:pt x="320" y="429"/>
                    </a:cubicBezTo>
                    <a:cubicBezTo>
                      <a:pt x="319" y="431"/>
                      <a:pt x="319" y="431"/>
                      <a:pt x="319" y="431"/>
                    </a:cubicBezTo>
                    <a:cubicBezTo>
                      <a:pt x="319" y="433"/>
                      <a:pt x="319" y="434"/>
                      <a:pt x="320" y="436"/>
                    </a:cubicBezTo>
                    <a:cubicBezTo>
                      <a:pt x="321" y="437"/>
                      <a:pt x="323" y="437"/>
                      <a:pt x="325" y="437"/>
                    </a:cubicBezTo>
                    <a:cubicBezTo>
                      <a:pt x="326" y="439"/>
                      <a:pt x="328" y="440"/>
                      <a:pt x="330" y="441"/>
                    </a:cubicBezTo>
                    <a:cubicBezTo>
                      <a:pt x="330" y="442"/>
                      <a:pt x="330" y="442"/>
                      <a:pt x="330" y="442"/>
                    </a:cubicBezTo>
                    <a:cubicBezTo>
                      <a:pt x="331" y="444"/>
                      <a:pt x="332" y="445"/>
                      <a:pt x="333" y="445"/>
                    </a:cubicBezTo>
                    <a:cubicBezTo>
                      <a:pt x="329" y="445"/>
                      <a:pt x="329" y="445"/>
                      <a:pt x="329" y="445"/>
                    </a:cubicBezTo>
                    <a:cubicBezTo>
                      <a:pt x="337" y="449"/>
                      <a:pt x="337" y="449"/>
                      <a:pt x="337" y="449"/>
                    </a:cubicBezTo>
                    <a:cubicBezTo>
                      <a:pt x="338" y="449"/>
                      <a:pt x="338" y="449"/>
                      <a:pt x="339" y="450"/>
                    </a:cubicBezTo>
                    <a:cubicBezTo>
                      <a:pt x="339" y="450"/>
                      <a:pt x="340" y="450"/>
                      <a:pt x="341" y="451"/>
                    </a:cubicBezTo>
                    <a:cubicBezTo>
                      <a:pt x="340" y="452"/>
                      <a:pt x="340" y="452"/>
                      <a:pt x="340" y="452"/>
                    </a:cubicBezTo>
                    <a:cubicBezTo>
                      <a:pt x="343" y="452"/>
                      <a:pt x="343" y="452"/>
                      <a:pt x="343" y="452"/>
                    </a:cubicBezTo>
                    <a:cubicBezTo>
                      <a:pt x="344" y="453"/>
                      <a:pt x="344" y="453"/>
                      <a:pt x="344" y="453"/>
                    </a:cubicBezTo>
                    <a:cubicBezTo>
                      <a:pt x="345" y="453"/>
                      <a:pt x="345" y="453"/>
                      <a:pt x="345" y="453"/>
                    </a:cubicBezTo>
                    <a:cubicBezTo>
                      <a:pt x="345" y="453"/>
                      <a:pt x="345" y="454"/>
                      <a:pt x="345" y="454"/>
                    </a:cubicBezTo>
                    <a:cubicBezTo>
                      <a:pt x="346" y="455"/>
                      <a:pt x="346" y="455"/>
                      <a:pt x="346" y="455"/>
                    </a:cubicBezTo>
                    <a:cubicBezTo>
                      <a:pt x="346" y="455"/>
                      <a:pt x="346" y="455"/>
                      <a:pt x="346" y="456"/>
                    </a:cubicBezTo>
                    <a:cubicBezTo>
                      <a:pt x="344" y="460"/>
                      <a:pt x="347" y="466"/>
                      <a:pt x="350" y="472"/>
                    </a:cubicBezTo>
                    <a:cubicBezTo>
                      <a:pt x="350" y="473"/>
                      <a:pt x="350" y="473"/>
                      <a:pt x="350" y="474"/>
                    </a:cubicBezTo>
                    <a:cubicBezTo>
                      <a:pt x="350" y="476"/>
                      <a:pt x="350" y="476"/>
                      <a:pt x="350" y="476"/>
                    </a:cubicBezTo>
                    <a:cubicBezTo>
                      <a:pt x="350" y="478"/>
                      <a:pt x="351" y="480"/>
                      <a:pt x="354" y="482"/>
                    </a:cubicBezTo>
                    <a:cubicBezTo>
                      <a:pt x="347" y="491"/>
                      <a:pt x="348" y="522"/>
                      <a:pt x="349" y="528"/>
                    </a:cubicBezTo>
                    <a:cubicBezTo>
                      <a:pt x="350" y="531"/>
                      <a:pt x="350" y="534"/>
                      <a:pt x="349" y="537"/>
                    </a:cubicBezTo>
                    <a:cubicBezTo>
                      <a:pt x="349" y="541"/>
                      <a:pt x="349" y="546"/>
                      <a:pt x="352" y="551"/>
                    </a:cubicBezTo>
                    <a:cubicBezTo>
                      <a:pt x="354" y="554"/>
                      <a:pt x="354" y="556"/>
                      <a:pt x="355" y="558"/>
                    </a:cubicBezTo>
                    <a:cubicBezTo>
                      <a:pt x="356" y="563"/>
                      <a:pt x="357" y="567"/>
                      <a:pt x="363" y="571"/>
                    </a:cubicBezTo>
                    <a:cubicBezTo>
                      <a:pt x="363" y="571"/>
                      <a:pt x="363" y="571"/>
                      <a:pt x="363" y="571"/>
                    </a:cubicBezTo>
                    <a:cubicBezTo>
                      <a:pt x="363" y="574"/>
                      <a:pt x="364" y="577"/>
                      <a:pt x="366" y="579"/>
                    </a:cubicBezTo>
                    <a:cubicBezTo>
                      <a:pt x="368" y="580"/>
                      <a:pt x="368" y="581"/>
                      <a:pt x="368" y="583"/>
                    </a:cubicBezTo>
                    <a:cubicBezTo>
                      <a:pt x="368" y="584"/>
                      <a:pt x="368" y="586"/>
                      <a:pt x="370" y="588"/>
                    </a:cubicBezTo>
                    <a:cubicBezTo>
                      <a:pt x="371" y="589"/>
                      <a:pt x="372" y="590"/>
                      <a:pt x="373" y="592"/>
                    </a:cubicBezTo>
                    <a:cubicBezTo>
                      <a:pt x="375" y="594"/>
                      <a:pt x="377" y="596"/>
                      <a:pt x="378" y="598"/>
                    </a:cubicBezTo>
                    <a:cubicBezTo>
                      <a:pt x="378" y="598"/>
                      <a:pt x="378" y="599"/>
                      <a:pt x="378" y="599"/>
                    </a:cubicBezTo>
                    <a:cubicBezTo>
                      <a:pt x="378" y="600"/>
                      <a:pt x="378" y="601"/>
                      <a:pt x="378" y="603"/>
                    </a:cubicBezTo>
                    <a:cubicBezTo>
                      <a:pt x="370" y="600"/>
                      <a:pt x="370" y="600"/>
                      <a:pt x="370" y="600"/>
                    </a:cubicBezTo>
                    <a:cubicBezTo>
                      <a:pt x="385" y="609"/>
                      <a:pt x="385" y="609"/>
                      <a:pt x="385" y="609"/>
                    </a:cubicBezTo>
                    <a:cubicBezTo>
                      <a:pt x="385" y="609"/>
                      <a:pt x="386" y="610"/>
                      <a:pt x="387" y="610"/>
                    </a:cubicBezTo>
                    <a:cubicBezTo>
                      <a:pt x="388" y="610"/>
                      <a:pt x="388" y="610"/>
                      <a:pt x="389" y="610"/>
                    </a:cubicBezTo>
                    <a:cubicBezTo>
                      <a:pt x="392" y="608"/>
                      <a:pt x="392" y="608"/>
                      <a:pt x="392" y="608"/>
                    </a:cubicBezTo>
                    <a:cubicBezTo>
                      <a:pt x="398" y="611"/>
                      <a:pt x="403" y="614"/>
                      <a:pt x="404" y="617"/>
                    </a:cubicBezTo>
                    <a:cubicBezTo>
                      <a:pt x="404" y="618"/>
                      <a:pt x="404" y="619"/>
                      <a:pt x="405" y="620"/>
                    </a:cubicBezTo>
                    <a:cubicBezTo>
                      <a:pt x="403" y="620"/>
                      <a:pt x="403" y="620"/>
                      <a:pt x="403" y="620"/>
                    </a:cubicBezTo>
                    <a:cubicBezTo>
                      <a:pt x="405" y="623"/>
                      <a:pt x="405" y="623"/>
                      <a:pt x="405" y="623"/>
                    </a:cubicBezTo>
                    <a:cubicBezTo>
                      <a:pt x="409" y="628"/>
                      <a:pt x="415" y="639"/>
                      <a:pt x="416" y="643"/>
                    </a:cubicBezTo>
                    <a:cubicBezTo>
                      <a:pt x="417" y="647"/>
                      <a:pt x="420" y="650"/>
                      <a:pt x="423" y="653"/>
                    </a:cubicBezTo>
                    <a:cubicBezTo>
                      <a:pt x="428" y="656"/>
                      <a:pt x="430" y="659"/>
                      <a:pt x="430" y="663"/>
                    </a:cubicBezTo>
                    <a:cubicBezTo>
                      <a:pt x="428" y="663"/>
                      <a:pt x="426" y="663"/>
                      <a:pt x="425" y="663"/>
                    </a:cubicBezTo>
                    <a:cubicBezTo>
                      <a:pt x="425" y="662"/>
                      <a:pt x="425" y="662"/>
                      <a:pt x="425" y="662"/>
                    </a:cubicBezTo>
                    <a:cubicBezTo>
                      <a:pt x="425" y="654"/>
                      <a:pt x="425" y="654"/>
                      <a:pt x="425" y="654"/>
                    </a:cubicBezTo>
                    <a:cubicBezTo>
                      <a:pt x="421" y="659"/>
                      <a:pt x="421" y="659"/>
                      <a:pt x="421" y="659"/>
                    </a:cubicBezTo>
                    <a:cubicBezTo>
                      <a:pt x="421" y="659"/>
                      <a:pt x="421" y="660"/>
                      <a:pt x="420" y="661"/>
                    </a:cubicBezTo>
                    <a:cubicBezTo>
                      <a:pt x="420" y="660"/>
                      <a:pt x="420" y="660"/>
                      <a:pt x="420" y="660"/>
                    </a:cubicBezTo>
                    <a:cubicBezTo>
                      <a:pt x="420" y="661"/>
                      <a:pt x="420" y="661"/>
                      <a:pt x="420" y="661"/>
                    </a:cubicBezTo>
                    <a:cubicBezTo>
                      <a:pt x="420" y="662"/>
                      <a:pt x="420" y="662"/>
                      <a:pt x="421" y="663"/>
                    </a:cubicBezTo>
                    <a:cubicBezTo>
                      <a:pt x="422" y="663"/>
                      <a:pt x="422" y="663"/>
                      <a:pt x="422" y="663"/>
                    </a:cubicBezTo>
                    <a:cubicBezTo>
                      <a:pt x="423" y="665"/>
                      <a:pt x="423" y="665"/>
                      <a:pt x="423" y="665"/>
                    </a:cubicBezTo>
                    <a:cubicBezTo>
                      <a:pt x="425" y="669"/>
                      <a:pt x="433" y="677"/>
                      <a:pt x="438" y="675"/>
                    </a:cubicBezTo>
                    <a:cubicBezTo>
                      <a:pt x="439" y="676"/>
                      <a:pt x="440" y="677"/>
                      <a:pt x="441" y="678"/>
                    </a:cubicBezTo>
                    <a:cubicBezTo>
                      <a:pt x="443" y="679"/>
                      <a:pt x="443" y="680"/>
                      <a:pt x="444" y="681"/>
                    </a:cubicBezTo>
                    <a:cubicBezTo>
                      <a:pt x="445" y="684"/>
                      <a:pt x="445" y="686"/>
                      <a:pt x="444" y="690"/>
                    </a:cubicBezTo>
                    <a:cubicBezTo>
                      <a:pt x="444" y="692"/>
                      <a:pt x="444" y="692"/>
                      <a:pt x="444" y="692"/>
                    </a:cubicBezTo>
                    <a:cubicBezTo>
                      <a:pt x="444" y="694"/>
                      <a:pt x="444" y="694"/>
                      <a:pt x="444" y="694"/>
                    </a:cubicBezTo>
                    <a:cubicBezTo>
                      <a:pt x="447" y="694"/>
                      <a:pt x="447" y="694"/>
                      <a:pt x="447" y="694"/>
                    </a:cubicBezTo>
                    <a:cubicBezTo>
                      <a:pt x="453" y="694"/>
                      <a:pt x="460" y="705"/>
                      <a:pt x="463" y="709"/>
                    </a:cubicBezTo>
                    <a:cubicBezTo>
                      <a:pt x="463" y="710"/>
                      <a:pt x="463" y="710"/>
                      <a:pt x="463" y="710"/>
                    </a:cubicBezTo>
                    <a:cubicBezTo>
                      <a:pt x="465" y="710"/>
                      <a:pt x="465" y="710"/>
                      <a:pt x="465" y="710"/>
                    </a:cubicBezTo>
                    <a:cubicBezTo>
                      <a:pt x="468" y="708"/>
                      <a:pt x="470" y="707"/>
                      <a:pt x="470" y="704"/>
                    </a:cubicBezTo>
                    <a:cubicBezTo>
                      <a:pt x="470" y="700"/>
                      <a:pt x="464" y="696"/>
                      <a:pt x="461" y="694"/>
                    </a:cubicBezTo>
                    <a:cubicBezTo>
                      <a:pt x="458" y="693"/>
                      <a:pt x="458" y="689"/>
                      <a:pt x="457" y="685"/>
                    </a:cubicBezTo>
                    <a:cubicBezTo>
                      <a:pt x="456" y="680"/>
                      <a:pt x="455" y="675"/>
                      <a:pt x="451" y="672"/>
                    </a:cubicBezTo>
                    <a:cubicBezTo>
                      <a:pt x="448" y="670"/>
                      <a:pt x="448" y="670"/>
                      <a:pt x="448" y="670"/>
                    </a:cubicBezTo>
                    <a:cubicBezTo>
                      <a:pt x="444" y="664"/>
                      <a:pt x="440" y="657"/>
                      <a:pt x="438" y="653"/>
                    </a:cubicBezTo>
                    <a:cubicBezTo>
                      <a:pt x="436" y="650"/>
                      <a:pt x="435" y="649"/>
                      <a:pt x="433" y="647"/>
                    </a:cubicBezTo>
                    <a:cubicBezTo>
                      <a:pt x="432" y="646"/>
                      <a:pt x="430" y="645"/>
                      <a:pt x="430" y="643"/>
                    </a:cubicBezTo>
                    <a:cubicBezTo>
                      <a:pt x="427" y="631"/>
                      <a:pt x="427" y="631"/>
                      <a:pt x="427" y="631"/>
                    </a:cubicBezTo>
                    <a:cubicBezTo>
                      <a:pt x="429" y="632"/>
                      <a:pt x="430" y="632"/>
                      <a:pt x="431" y="633"/>
                    </a:cubicBezTo>
                    <a:cubicBezTo>
                      <a:pt x="434" y="634"/>
                      <a:pt x="436" y="635"/>
                      <a:pt x="438" y="638"/>
                    </a:cubicBezTo>
                    <a:cubicBezTo>
                      <a:pt x="439" y="643"/>
                      <a:pt x="441" y="648"/>
                      <a:pt x="444" y="652"/>
                    </a:cubicBezTo>
                    <a:cubicBezTo>
                      <a:pt x="443" y="652"/>
                      <a:pt x="443" y="652"/>
                      <a:pt x="443" y="653"/>
                    </a:cubicBezTo>
                    <a:cubicBezTo>
                      <a:pt x="441" y="654"/>
                      <a:pt x="441" y="654"/>
                      <a:pt x="441" y="654"/>
                    </a:cubicBezTo>
                    <a:cubicBezTo>
                      <a:pt x="442" y="655"/>
                      <a:pt x="442" y="655"/>
                      <a:pt x="442" y="655"/>
                    </a:cubicBezTo>
                    <a:cubicBezTo>
                      <a:pt x="443" y="658"/>
                      <a:pt x="444" y="658"/>
                      <a:pt x="446" y="658"/>
                    </a:cubicBezTo>
                    <a:cubicBezTo>
                      <a:pt x="446" y="658"/>
                      <a:pt x="446" y="658"/>
                      <a:pt x="446" y="658"/>
                    </a:cubicBezTo>
                    <a:cubicBezTo>
                      <a:pt x="447" y="658"/>
                      <a:pt x="447" y="658"/>
                      <a:pt x="447" y="658"/>
                    </a:cubicBezTo>
                    <a:cubicBezTo>
                      <a:pt x="448" y="658"/>
                      <a:pt x="448" y="658"/>
                      <a:pt x="448" y="658"/>
                    </a:cubicBezTo>
                    <a:cubicBezTo>
                      <a:pt x="450" y="661"/>
                      <a:pt x="453" y="665"/>
                      <a:pt x="457" y="666"/>
                    </a:cubicBezTo>
                    <a:cubicBezTo>
                      <a:pt x="457" y="666"/>
                      <a:pt x="458" y="666"/>
                      <a:pt x="458" y="668"/>
                    </a:cubicBezTo>
                    <a:cubicBezTo>
                      <a:pt x="459" y="669"/>
                      <a:pt x="459" y="671"/>
                      <a:pt x="461" y="672"/>
                    </a:cubicBezTo>
                    <a:cubicBezTo>
                      <a:pt x="462" y="673"/>
                      <a:pt x="462" y="673"/>
                      <a:pt x="463" y="674"/>
                    </a:cubicBezTo>
                    <a:cubicBezTo>
                      <a:pt x="464" y="675"/>
                      <a:pt x="468" y="677"/>
                      <a:pt x="468" y="678"/>
                    </a:cubicBezTo>
                    <a:cubicBezTo>
                      <a:pt x="467" y="680"/>
                      <a:pt x="466" y="682"/>
                      <a:pt x="468" y="684"/>
                    </a:cubicBezTo>
                    <a:cubicBezTo>
                      <a:pt x="468" y="685"/>
                      <a:pt x="469" y="685"/>
                      <a:pt x="471" y="685"/>
                    </a:cubicBezTo>
                    <a:cubicBezTo>
                      <a:pt x="471" y="688"/>
                      <a:pt x="474" y="688"/>
                      <a:pt x="475" y="689"/>
                    </a:cubicBezTo>
                    <a:cubicBezTo>
                      <a:pt x="477" y="690"/>
                      <a:pt x="478" y="690"/>
                      <a:pt x="478" y="692"/>
                    </a:cubicBezTo>
                    <a:cubicBezTo>
                      <a:pt x="479" y="695"/>
                      <a:pt x="482" y="698"/>
                      <a:pt x="485" y="700"/>
                    </a:cubicBezTo>
                    <a:cubicBezTo>
                      <a:pt x="486" y="701"/>
                      <a:pt x="488" y="702"/>
                      <a:pt x="489" y="704"/>
                    </a:cubicBezTo>
                    <a:cubicBezTo>
                      <a:pt x="490" y="706"/>
                      <a:pt x="492" y="707"/>
                      <a:pt x="493" y="708"/>
                    </a:cubicBezTo>
                    <a:cubicBezTo>
                      <a:pt x="495" y="710"/>
                      <a:pt x="497" y="712"/>
                      <a:pt x="498" y="714"/>
                    </a:cubicBezTo>
                    <a:cubicBezTo>
                      <a:pt x="498" y="716"/>
                      <a:pt x="498" y="718"/>
                      <a:pt x="499" y="721"/>
                    </a:cubicBezTo>
                    <a:cubicBezTo>
                      <a:pt x="499" y="723"/>
                      <a:pt x="499" y="725"/>
                      <a:pt x="499" y="726"/>
                    </a:cubicBezTo>
                    <a:cubicBezTo>
                      <a:pt x="498" y="727"/>
                      <a:pt x="498" y="728"/>
                      <a:pt x="497" y="729"/>
                    </a:cubicBezTo>
                    <a:cubicBezTo>
                      <a:pt x="497" y="736"/>
                      <a:pt x="515" y="748"/>
                      <a:pt x="515" y="748"/>
                    </a:cubicBezTo>
                    <a:cubicBezTo>
                      <a:pt x="518" y="749"/>
                      <a:pt x="520" y="749"/>
                      <a:pt x="522" y="750"/>
                    </a:cubicBezTo>
                    <a:cubicBezTo>
                      <a:pt x="525" y="750"/>
                      <a:pt x="527" y="751"/>
                      <a:pt x="529" y="752"/>
                    </a:cubicBezTo>
                    <a:cubicBezTo>
                      <a:pt x="534" y="757"/>
                      <a:pt x="539" y="758"/>
                      <a:pt x="545" y="760"/>
                    </a:cubicBezTo>
                    <a:cubicBezTo>
                      <a:pt x="548" y="761"/>
                      <a:pt x="548" y="761"/>
                      <a:pt x="548" y="761"/>
                    </a:cubicBezTo>
                    <a:cubicBezTo>
                      <a:pt x="550" y="762"/>
                      <a:pt x="553" y="763"/>
                      <a:pt x="556" y="764"/>
                    </a:cubicBezTo>
                    <a:cubicBezTo>
                      <a:pt x="561" y="767"/>
                      <a:pt x="566" y="770"/>
                      <a:pt x="571" y="770"/>
                    </a:cubicBezTo>
                    <a:cubicBezTo>
                      <a:pt x="573" y="770"/>
                      <a:pt x="575" y="769"/>
                      <a:pt x="577" y="768"/>
                    </a:cubicBezTo>
                    <a:cubicBezTo>
                      <a:pt x="580" y="767"/>
                      <a:pt x="582" y="766"/>
                      <a:pt x="585" y="766"/>
                    </a:cubicBezTo>
                    <a:cubicBezTo>
                      <a:pt x="591" y="766"/>
                      <a:pt x="596" y="771"/>
                      <a:pt x="601" y="777"/>
                    </a:cubicBezTo>
                    <a:cubicBezTo>
                      <a:pt x="604" y="779"/>
                      <a:pt x="604" y="779"/>
                      <a:pt x="604" y="779"/>
                    </a:cubicBezTo>
                    <a:cubicBezTo>
                      <a:pt x="605" y="781"/>
                      <a:pt x="607" y="783"/>
                      <a:pt x="612" y="784"/>
                    </a:cubicBezTo>
                    <a:cubicBezTo>
                      <a:pt x="614" y="784"/>
                      <a:pt x="616" y="785"/>
                      <a:pt x="618" y="785"/>
                    </a:cubicBezTo>
                    <a:cubicBezTo>
                      <a:pt x="618" y="785"/>
                      <a:pt x="618" y="785"/>
                      <a:pt x="619" y="785"/>
                    </a:cubicBezTo>
                    <a:cubicBezTo>
                      <a:pt x="620" y="785"/>
                      <a:pt x="620" y="785"/>
                      <a:pt x="620" y="785"/>
                    </a:cubicBezTo>
                    <a:cubicBezTo>
                      <a:pt x="620" y="785"/>
                      <a:pt x="630" y="789"/>
                      <a:pt x="636" y="789"/>
                    </a:cubicBezTo>
                    <a:cubicBezTo>
                      <a:pt x="637" y="789"/>
                      <a:pt x="638" y="789"/>
                      <a:pt x="638" y="789"/>
                    </a:cubicBezTo>
                    <a:cubicBezTo>
                      <a:pt x="639" y="790"/>
                      <a:pt x="639" y="790"/>
                      <a:pt x="639" y="790"/>
                    </a:cubicBezTo>
                    <a:cubicBezTo>
                      <a:pt x="641" y="794"/>
                      <a:pt x="645" y="798"/>
                      <a:pt x="649" y="802"/>
                    </a:cubicBezTo>
                    <a:cubicBezTo>
                      <a:pt x="650" y="803"/>
                      <a:pt x="652" y="804"/>
                      <a:pt x="653" y="805"/>
                    </a:cubicBezTo>
                    <a:cubicBezTo>
                      <a:pt x="653" y="805"/>
                      <a:pt x="653" y="805"/>
                      <a:pt x="653" y="806"/>
                    </a:cubicBezTo>
                    <a:cubicBezTo>
                      <a:pt x="652" y="812"/>
                      <a:pt x="654" y="816"/>
                      <a:pt x="660" y="818"/>
                    </a:cubicBezTo>
                    <a:cubicBezTo>
                      <a:pt x="663" y="819"/>
                      <a:pt x="663" y="819"/>
                      <a:pt x="663" y="819"/>
                    </a:cubicBezTo>
                    <a:cubicBezTo>
                      <a:pt x="663" y="816"/>
                      <a:pt x="663" y="816"/>
                      <a:pt x="663" y="816"/>
                    </a:cubicBezTo>
                    <a:cubicBezTo>
                      <a:pt x="664" y="817"/>
                      <a:pt x="666" y="819"/>
                      <a:pt x="667" y="822"/>
                    </a:cubicBezTo>
                    <a:cubicBezTo>
                      <a:pt x="669" y="824"/>
                      <a:pt x="671" y="826"/>
                      <a:pt x="673" y="828"/>
                    </a:cubicBezTo>
                    <a:cubicBezTo>
                      <a:pt x="675" y="829"/>
                      <a:pt x="675" y="829"/>
                      <a:pt x="675" y="829"/>
                    </a:cubicBezTo>
                    <a:cubicBezTo>
                      <a:pt x="675" y="829"/>
                      <a:pt x="675" y="829"/>
                      <a:pt x="675" y="829"/>
                    </a:cubicBezTo>
                    <a:cubicBezTo>
                      <a:pt x="676" y="832"/>
                      <a:pt x="676" y="832"/>
                      <a:pt x="676" y="832"/>
                    </a:cubicBezTo>
                    <a:cubicBezTo>
                      <a:pt x="679" y="830"/>
                      <a:pt x="679" y="830"/>
                      <a:pt x="679" y="830"/>
                    </a:cubicBezTo>
                    <a:cubicBezTo>
                      <a:pt x="680" y="828"/>
                      <a:pt x="681" y="828"/>
                      <a:pt x="681" y="828"/>
                    </a:cubicBezTo>
                    <a:cubicBezTo>
                      <a:pt x="682" y="828"/>
                      <a:pt x="684" y="829"/>
                      <a:pt x="685" y="830"/>
                    </a:cubicBezTo>
                    <a:cubicBezTo>
                      <a:pt x="683" y="835"/>
                      <a:pt x="683" y="835"/>
                      <a:pt x="683" y="835"/>
                    </a:cubicBezTo>
                    <a:cubicBezTo>
                      <a:pt x="684" y="836"/>
                      <a:pt x="684" y="836"/>
                      <a:pt x="684" y="836"/>
                    </a:cubicBezTo>
                    <a:cubicBezTo>
                      <a:pt x="685" y="836"/>
                      <a:pt x="686" y="836"/>
                      <a:pt x="686" y="836"/>
                    </a:cubicBezTo>
                    <a:cubicBezTo>
                      <a:pt x="689" y="838"/>
                      <a:pt x="689" y="838"/>
                      <a:pt x="689" y="838"/>
                    </a:cubicBezTo>
                    <a:cubicBezTo>
                      <a:pt x="689" y="833"/>
                      <a:pt x="689" y="833"/>
                      <a:pt x="689" y="833"/>
                    </a:cubicBezTo>
                    <a:cubicBezTo>
                      <a:pt x="689" y="833"/>
                      <a:pt x="690" y="833"/>
                      <a:pt x="691" y="833"/>
                    </a:cubicBezTo>
                    <a:cubicBezTo>
                      <a:pt x="691" y="835"/>
                      <a:pt x="691" y="836"/>
                      <a:pt x="692" y="836"/>
                    </a:cubicBezTo>
                    <a:cubicBezTo>
                      <a:pt x="693" y="837"/>
                      <a:pt x="694" y="838"/>
                      <a:pt x="695" y="838"/>
                    </a:cubicBezTo>
                    <a:cubicBezTo>
                      <a:pt x="697" y="838"/>
                      <a:pt x="699" y="837"/>
                      <a:pt x="701" y="835"/>
                    </a:cubicBezTo>
                    <a:cubicBezTo>
                      <a:pt x="702" y="833"/>
                      <a:pt x="702" y="833"/>
                      <a:pt x="702" y="833"/>
                    </a:cubicBezTo>
                    <a:cubicBezTo>
                      <a:pt x="701" y="832"/>
                      <a:pt x="701" y="832"/>
                      <a:pt x="701" y="832"/>
                    </a:cubicBezTo>
                    <a:cubicBezTo>
                      <a:pt x="699" y="830"/>
                      <a:pt x="699" y="830"/>
                      <a:pt x="699" y="830"/>
                    </a:cubicBezTo>
                    <a:cubicBezTo>
                      <a:pt x="699" y="828"/>
                      <a:pt x="701" y="827"/>
                      <a:pt x="703" y="826"/>
                    </a:cubicBezTo>
                    <a:cubicBezTo>
                      <a:pt x="704" y="826"/>
                      <a:pt x="705" y="825"/>
                      <a:pt x="705" y="825"/>
                    </a:cubicBezTo>
                    <a:cubicBezTo>
                      <a:pt x="707" y="824"/>
                      <a:pt x="708" y="824"/>
                      <a:pt x="710" y="826"/>
                    </a:cubicBezTo>
                    <a:cubicBezTo>
                      <a:pt x="711" y="826"/>
                      <a:pt x="712" y="827"/>
                      <a:pt x="713" y="827"/>
                    </a:cubicBezTo>
                    <a:cubicBezTo>
                      <a:pt x="712" y="828"/>
                      <a:pt x="712" y="829"/>
                      <a:pt x="712" y="830"/>
                    </a:cubicBezTo>
                    <a:cubicBezTo>
                      <a:pt x="712" y="832"/>
                      <a:pt x="713" y="834"/>
                      <a:pt x="715" y="836"/>
                    </a:cubicBezTo>
                    <a:cubicBezTo>
                      <a:pt x="719" y="841"/>
                      <a:pt x="719" y="843"/>
                      <a:pt x="719" y="849"/>
                    </a:cubicBezTo>
                    <a:cubicBezTo>
                      <a:pt x="719" y="849"/>
                      <a:pt x="719" y="851"/>
                      <a:pt x="719" y="852"/>
                    </a:cubicBezTo>
                    <a:cubicBezTo>
                      <a:pt x="718" y="856"/>
                      <a:pt x="718" y="860"/>
                      <a:pt x="720" y="863"/>
                    </a:cubicBezTo>
                    <a:cubicBezTo>
                      <a:pt x="720" y="863"/>
                      <a:pt x="720" y="863"/>
                      <a:pt x="721" y="863"/>
                    </a:cubicBezTo>
                    <a:cubicBezTo>
                      <a:pt x="719" y="865"/>
                      <a:pt x="718" y="867"/>
                      <a:pt x="718" y="869"/>
                    </a:cubicBezTo>
                    <a:cubicBezTo>
                      <a:pt x="717" y="869"/>
                      <a:pt x="717" y="869"/>
                      <a:pt x="715" y="870"/>
                    </a:cubicBezTo>
                    <a:cubicBezTo>
                      <a:pt x="714" y="870"/>
                      <a:pt x="712" y="870"/>
                      <a:pt x="711" y="871"/>
                    </a:cubicBezTo>
                    <a:cubicBezTo>
                      <a:pt x="711" y="871"/>
                      <a:pt x="711" y="871"/>
                      <a:pt x="711" y="871"/>
                    </a:cubicBezTo>
                    <a:cubicBezTo>
                      <a:pt x="710" y="871"/>
                      <a:pt x="710" y="871"/>
                      <a:pt x="710" y="871"/>
                    </a:cubicBezTo>
                    <a:cubicBezTo>
                      <a:pt x="712" y="873"/>
                      <a:pt x="712" y="873"/>
                      <a:pt x="712" y="873"/>
                    </a:cubicBezTo>
                    <a:cubicBezTo>
                      <a:pt x="712" y="873"/>
                      <a:pt x="712" y="873"/>
                      <a:pt x="712" y="873"/>
                    </a:cubicBezTo>
                    <a:cubicBezTo>
                      <a:pt x="710" y="873"/>
                      <a:pt x="710" y="873"/>
                      <a:pt x="710" y="873"/>
                    </a:cubicBezTo>
                    <a:cubicBezTo>
                      <a:pt x="710" y="874"/>
                      <a:pt x="708" y="878"/>
                      <a:pt x="708" y="879"/>
                    </a:cubicBezTo>
                    <a:cubicBezTo>
                      <a:pt x="708" y="879"/>
                      <a:pt x="708" y="878"/>
                      <a:pt x="709" y="878"/>
                    </a:cubicBezTo>
                    <a:cubicBezTo>
                      <a:pt x="709" y="880"/>
                      <a:pt x="709" y="880"/>
                      <a:pt x="709" y="880"/>
                    </a:cubicBezTo>
                    <a:cubicBezTo>
                      <a:pt x="707" y="880"/>
                      <a:pt x="707" y="880"/>
                      <a:pt x="707" y="880"/>
                    </a:cubicBezTo>
                    <a:cubicBezTo>
                      <a:pt x="707" y="881"/>
                      <a:pt x="707" y="881"/>
                      <a:pt x="707" y="881"/>
                    </a:cubicBezTo>
                    <a:cubicBezTo>
                      <a:pt x="707" y="881"/>
                      <a:pt x="707" y="881"/>
                      <a:pt x="707" y="881"/>
                    </a:cubicBezTo>
                    <a:cubicBezTo>
                      <a:pt x="707" y="881"/>
                      <a:pt x="707" y="881"/>
                      <a:pt x="707" y="881"/>
                    </a:cubicBezTo>
                    <a:cubicBezTo>
                      <a:pt x="706" y="882"/>
                      <a:pt x="705" y="882"/>
                      <a:pt x="704" y="883"/>
                    </a:cubicBezTo>
                    <a:cubicBezTo>
                      <a:pt x="699" y="885"/>
                      <a:pt x="698" y="889"/>
                      <a:pt x="698" y="892"/>
                    </a:cubicBezTo>
                    <a:cubicBezTo>
                      <a:pt x="697" y="894"/>
                      <a:pt x="697" y="896"/>
                      <a:pt x="695" y="898"/>
                    </a:cubicBezTo>
                    <a:cubicBezTo>
                      <a:pt x="691" y="901"/>
                      <a:pt x="691" y="906"/>
                      <a:pt x="692" y="909"/>
                    </a:cubicBezTo>
                    <a:cubicBezTo>
                      <a:pt x="693" y="913"/>
                      <a:pt x="696" y="915"/>
                      <a:pt x="698" y="915"/>
                    </a:cubicBezTo>
                    <a:cubicBezTo>
                      <a:pt x="699" y="915"/>
                      <a:pt x="699" y="915"/>
                      <a:pt x="700" y="915"/>
                    </a:cubicBezTo>
                    <a:cubicBezTo>
                      <a:pt x="700" y="915"/>
                      <a:pt x="699" y="916"/>
                      <a:pt x="699" y="916"/>
                    </a:cubicBezTo>
                    <a:cubicBezTo>
                      <a:pt x="698" y="916"/>
                      <a:pt x="698" y="916"/>
                      <a:pt x="698" y="916"/>
                    </a:cubicBezTo>
                    <a:cubicBezTo>
                      <a:pt x="696" y="919"/>
                      <a:pt x="696" y="919"/>
                      <a:pt x="696" y="919"/>
                    </a:cubicBezTo>
                    <a:cubicBezTo>
                      <a:pt x="689" y="926"/>
                      <a:pt x="688" y="927"/>
                      <a:pt x="691" y="936"/>
                    </a:cubicBezTo>
                    <a:cubicBezTo>
                      <a:pt x="691" y="937"/>
                      <a:pt x="690" y="937"/>
                      <a:pt x="690" y="939"/>
                    </a:cubicBezTo>
                    <a:cubicBezTo>
                      <a:pt x="690" y="940"/>
                      <a:pt x="690" y="940"/>
                      <a:pt x="691" y="941"/>
                    </a:cubicBezTo>
                    <a:cubicBezTo>
                      <a:pt x="697" y="946"/>
                      <a:pt x="697" y="946"/>
                      <a:pt x="697" y="946"/>
                    </a:cubicBezTo>
                    <a:cubicBezTo>
                      <a:pt x="699" y="947"/>
                      <a:pt x="700" y="949"/>
                      <a:pt x="701" y="951"/>
                    </a:cubicBezTo>
                    <a:cubicBezTo>
                      <a:pt x="702" y="952"/>
                      <a:pt x="702" y="952"/>
                      <a:pt x="702" y="952"/>
                    </a:cubicBezTo>
                    <a:cubicBezTo>
                      <a:pt x="703" y="955"/>
                      <a:pt x="705" y="957"/>
                      <a:pt x="706" y="960"/>
                    </a:cubicBezTo>
                    <a:cubicBezTo>
                      <a:pt x="708" y="963"/>
                      <a:pt x="710" y="966"/>
                      <a:pt x="712" y="970"/>
                    </a:cubicBezTo>
                    <a:cubicBezTo>
                      <a:pt x="712" y="971"/>
                      <a:pt x="712" y="971"/>
                      <a:pt x="712" y="971"/>
                    </a:cubicBezTo>
                    <a:cubicBezTo>
                      <a:pt x="715" y="978"/>
                      <a:pt x="717" y="984"/>
                      <a:pt x="722" y="990"/>
                    </a:cubicBezTo>
                    <a:cubicBezTo>
                      <a:pt x="722" y="991"/>
                      <a:pt x="723" y="992"/>
                      <a:pt x="724" y="993"/>
                    </a:cubicBezTo>
                    <a:cubicBezTo>
                      <a:pt x="725" y="995"/>
                      <a:pt x="727" y="997"/>
                      <a:pt x="727" y="999"/>
                    </a:cubicBezTo>
                    <a:cubicBezTo>
                      <a:pt x="727" y="1000"/>
                      <a:pt x="727" y="1001"/>
                      <a:pt x="727" y="1001"/>
                    </a:cubicBezTo>
                    <a:cubicBezTo>
                      <a:pt x="727" y="1004"/>
                      <a:pt x="727" y="1007"/>
                      <a:pt x="730" y="1009"/>
                    </a:cubicBezTo>
                    <a:cubicBezTo>
                      <a:pt x="735" y="1014"/>
                      <a:pt x="741" y="1018"/>
                      <a:pt x="748" y="1023"/>
                    </a:cubicBezTo>
                    <a:cubicBezTo>
                      <a:pt x="751" y="1025"/>
                      <a:pt x="753" y="1026"/>
                      <a:pt x="756" y="1028"/>
                    </a:cubicBezTo>
                    <a:cubicBezTo>
                      <a:pt x="760" y="1029"/>
                      <a:pt x="763" y="1030"/>
                      <a:pt x="766" y="1033"/>
                    </a:cubicBezTo>
                    <a:cubicBezTo>
                      <a:pt x="767" y="1034"/>
                      <a:pt x="767" y="1034"/>
                      <a:pt x="767" y="1034"/>
                    </a:cubicBezTo>
                    <a:cubicBezTo>
                      <a:pt x="769" y="1035"/>
                      <a:pt x="771" y="1037"/>
                      <a:pt x="773" y="1038"/>
                    </a:cubicBezTo>
                    <a:cubicBezTo>
                      <a:pt x="773" y="1038"/>
                      <a:pt x="773" y="1038"/>
                      <a:pt x="773" y="1038"/>
                    </a:cubicBezTo>
                    <a:cubicBezTo>
                      <a:pt x="774" y="1040"/>
                      <a:pt x="774" y="1042"/>
                      <a:pt x="774" y="1045"/>
                    </a:cubicBezTo>
                    <a:cubicBezTo>
                      <a:pt x="776" y="1056"/>
                      <a:pt x="779" y="1071"/>
                      <a:pt x="774" y="1079"/>
                    </a:cubicBezTo>
                    <a:cubicBezTo>
                      <a:pt x="772" y="1082"/>
                      <a:pt x="772" y="1086"/>
                      <a:pt x="773" y="1090"/>
                    </a:cubicBezTo>
                    <a:cubicBezTo>
                      <a:pt x="774" y="1093"/>
                      <a:pt x="774" y="1096"/>
                      <a:pt x="773" y="1098"/>
                    </a:cubicBezTo>
                    <a:cubicBezTo>
                      <a:pt x="772" y="1102"/>
                      <a:pt x="771" y="1106"/>
                      <a:pt x="771" y="1110"/>
                    </a:cubicBezTo>
                    <a:cubicBezTo>
                      <a:pt x="770" y="1114"/>
                      <a:pt x="770" y="1117"/>
                      <a:pt x="769" y="1120"/>
                    </a:cubicBezTo>
                    <a:cubicBezTo>
                      <a:pt x="768" y="1121"/>
                      <a:pt x="768" y="1122"/>
                      <a:pt x="768" y="1123"/>
                    </a:cubicBezTo>
                    <a:cubicBezTo>
                      <a:pt x="767" y="1125"/>
                      <a:pt x="766" y="1128"/>
                      <a:pt x="766" y="1130"/>
                    </a:cubicBezTo>
                    <a:cubicBezTo>
                      <a:pt x="766" y="1131"/>
                      <a:pt x="766" y="1133"/>
                      <a:pt x="766" y="1135"/>
                    </a:cubicBezTo>
                    <a:cubicBezTo>
                      <a:pt x="767" y="1136"/>
                      <a:pt x="767" y="1138"/>
                      <a:pt x="767" y="1139"/>
                    </a:cubicBezTo>
                    <a:cubicBezTo>
                      <a:pt x="763" y="1145"/>
                      <a:pt x="764" y="1151"/>
                      <a:pt x="765" y="1158"/>
                    </a:cubicBezTo>
                    <a:cubicBezTo>
                      <a:pt x="765" y="1159"/>
                      <a:pt x="765" y="1161"/>
                      <a:pt x="766" y="1163"/>
                    </a:cubicBezTo>
                    <a:cubicBezTo>
                      <a:pt x="767" y="1172"/>
                      <a:pt x="759" y="1200"/>
                      <a:pt x="754" y="1201"/>
                    </a:cubicBezTo>
                    <a:cubicBezTo>
                      <a:pt x="752" y="1202"/>
                      <a:pt x="752" y="1202"/>
                      <a:pt x="752" y="1202"/>
                    </a:cubicBezTo>
                    <a:cubicBezTo>
                      <a:pt x="753" y="1204"/>
                      <a:pt x="753" y="1204"/>
                      <a:pt x="753" y="1204"/>
                    </a:cubicBezTo>
                    <a:cubicBezTo>
                      <a:pt x="753" y="1206"/>
                      <a:pt x="753" y="1207"/>
                      <a:pt x="752" y="1207"/>
                    </a:cubicBezTo>
                    <a:cubicBezTo>
                      <a:pt x="748" y="1209"/>
                      <a:pt x="749" y="1213"/>
                      <a:pt x="749" y="1216"/>
                    </a:cubicBezTo>
                    <a:cubicBezTo>
                      <a:pt x="749" y="1217"/>
                      <a:pt x="749" y="1218"/>
                      <a:pt x="749" y="1219"/>
                    </a:cubicBezTo>
                    <a:cubicBezTo>
                      <a:pt x="749" y="1221"/>
                      <a:pt x="750" y="1223"/>
                      <a:pt x="750" y="1225"/>
                    </a:cubicBezTo>
                    <a:cubicBezTo>
                      <a:pt x="751" y="1228"/>
                      <a:pt x="751" y="1231"/>
                      <a:pt x="750" y="1233"/>
                    </a:cubicBezTo>
                    <a:cubicBezTo>
                      <a:pt x="748" y="1236"/>
                      <a:pt x="746" y="1248"/>
                      <a:pt x="747" y="1252"/>
                    </a:cubicBezTo>
                    <a:cubicBezTo>
                      <a:pt x="747" y="1252"/>
                      <a:pt x="748" y="1253"/>
                      <a:pt x="748" y="1253"/>
                    </a:cubicBezTo>
                    <a:cubicBezTo>
                      <a:pt x="748" y="1253"/>
                      <a:pt x="748" y="1253"/>
                      <a:pt x="748" y="1253"/>
                    </a:cubicBezTo>
                    <a:cubicBezTo>
                      <a:pt x="744" y="1257"/>
                      <a:pt x="743" y="1268"/>
                      <a:pt x="744" y="1272"/>
                    </a:cubicBezTo>
                    <a:cubicBezTo>
                      <a:pt x="745" y="1274"/>
                      <a:pt x="747" y="1274"/>
                      <a:pt x="747" y="1274"/>
                    </a:cubicBezTo>
                    <a:cubicBezTo>
                      <a:pt x="749" y="1274"/>
                      <a:pt x="750" y="1273"/>
                      <a:pt x="752" y="1271"/>
                    </a:cubicBezTo>
                    <a:cubicBezTo>
                      <a:pt x="753" y="1270"/>
                      <a:pt x="754" y="1264"/>
                      <a:pt x="754" y="1260"/>
                    </a:cubicBezTo>
                    <a:cubicBezTo>
                      <a:pt x="754" y="1260"/>
                      <a:pt x="754" y="1259"/>
                      <a:pt x="754" y="1259"/>
                    </a:cubicBezTo>
                    <a:cubicBezTo>
                      <a:pt x="758" y="1259"/>
                      <a:pt x="758" y="1259"/>
                      <a:pt x="758" y="1259"/>
                    </a:cubicBezTo>
                    <a:cubicBezTo>
                      <a:pt x="758" y="1259"/>
                      <a:pt x="758" y="1259"/>
                      <a:pt x="758" y="1259"/>
                    </a:cubicBezTo>
                    <a:cubicBezTo>
                      <a:pt x="756" y="1261"/>
                      <a:pt x="756" y="1261"/>
                      <a:pt x="756" y="1261"/>
                    </a:cubicBezTo>
                    <a:cubicBezTo>
                      <a:pt x="756" y="1262"/>
                      <a:pt x="756" y="1262"/>
                      <a:pt x="756" y="1262"/>
                    </a:cubicBezTo>
                    <a:cubicBezTo>
                      <a:pt x="757" y="1265"/>
                      <a:pt x="756" y="1276"/>
                      <a:pt x="753" y="1279"/>
                    </a:cubicBezTo>
                    <a:cubicBezTo>
                      <a:pt x="753" y="1280"/>
                      <a:pt x="753" y="1281"/>
                      <a:pt x="753" y="1282"/>
                    </a:cubicBezTo>
                    <a:cubicBezTo>
                      <a:pt x="752" y="1282"/>
                      <a:pt x="749" y="1284"/>
                      <a:pt x="749" y="1286"/>
                    </a:cubicBezTo>
                    <a:cubicBezTo>
                      <a:pt x="750" y="1288"/>
                      <a:pt x="751" y="1289"/>
                      <a:pt x="753" y="1289"/>
                    </a:cubicBezTo>
                    <a:cubicBezTo>
                      <a:pt x="752" y="1289"/>
                      <a:pt x="752" y="1290"/>
                      <a:pt x="752" y="1290"/>
                    </a:cubicBezTo>
                    <a:cubicBezTo>
                      <a:pt x="751" y="1290"/>
                      <a:pt x="750" y="1289"/>
                      <a:pt x="749" y="1289"/>
                    </a:cubicBezTo>
                    <a:cubicBezTo>
                      <a:pt x="749" y="1289"/>
                      <a:pt x="748" y="1289"/>
                      <a:pt x="748" y="1289"/>
                    </a:cubicBezTo>
                    <a:cubicBezTo>
                      <a:pt x="748" y="1289"/>
                      <a:pt x="747" y="1289"/>
                      <a:pt x="747" y="1289"/>
                    </a:cubicBezTo>
                    <a:cubicBezTo>
                      <a:pt x="747" y="1289"/>
                      <a:pt x="747" y="1289"/>
                      <a:pt x="747" y="1289"/>
                    </a:cubicBezTo>
                    <a:cubicBezTo>
                      <a:pt x="739" y="1289"/>
                      <a:pt x="739" y="1289"/>
                      <a:pt x="739" y="1289"/>
                    </a:cubicBezTo>
                    <a:cubicBezTo>
                      <a:pt x="749" y="1295"/>
                      <a:pt x="749" y="1295"/>
                      <a:pt x="749" y="1295"/>
                    </a:cubicBezTo>
                    <a:cubicBezTo>
                      <a:pt x="750" y="1293"/>
                      <a:pt x="750" y="1293"/>
                      <a:pt x="750" y="1293"/>
                    </a:cubicBezTo>
                    <a:cubicBezTo>
                      <a:pt x="749" y="1295"/>
                      <a:pt x="749" y="1295"/>
                      <a:pt x="749" y="1295"/>
                    </a:cubicBezTo>
                    <a:cubicBezTo>
                      <a:pt x="751" y="1296"/>
                      <a:pt x="751" y="1296"/>
                      <a:pt x="751" y="1296"/>
                    </a:cubicBezTo>
                    <a:cubicBezTo>
                      <a:pt x="751" y="1297"/>
                      <a:pt x="751" y="1297"/>
                      <a:pt x="751" y="1297"/>
                    </a:cubicBezTo>
                    <a:cubicBezTo>
                      <a:pt x="749" y="1299"/>
                      <a:pt x="749" y="1299"/>
                      <a:pt x="749" y="1299"/>
                    </a:cubicBezTo>
                    <a:cubicBezTo>
                      <a:pt x="750" y="1300"/>
                      <a:pt x="750" y="1300"/>
                      <a:pt x="750" y="1300"/>
                    </a:cubicBezTo>
                    <a:cubicBezTo>
                      <a:pt x="749" y="1301"/>
                      <a:pt x="749" y="1301"/>
                      <a:pt x="749" y="1301"/>
                    </a:cubicBezTo>
                    <a:cubicBezTo>
                      <a:pt x="749" y="1301"/>
                      <a:pt x="748" y="1300"/>
                      <a:pt x="748" y="1300"/>
                    </a:cubicBezTo>
                    <a:cubicBezTo>
                      <a:pt x="747" y="1298"/>
                      <a:pt x="743" y="1297"/>
                      <a:pt x="740" y="1298"/>
                    </a:cubicBezTo>
                    <a:cubicBezTo>
                      <a:pt x="737" y="1299"/>
                      <a:pt x="737" y="1299"/>
                      <a:pt x="737" y="1299"/>
                    </a:cubicBezTo>
                    <a:cubicBezTo>
                      <a:pt x="739" y="1302"/>
                      <a:pt x="739" y="1302"/>
                      <a:pt x="739" y="1302"/>
                    </a:cubicBezTo>
                    <a:cubicBezTo>
                      <a:pt x="740" y="1302"/>
                      <a:pt x="740" y="1303"/>
                      <a:pt x="740" y="1303"/>
                    </a:cubicBezTo>
                    <a:cubicBezTo>
                      <a:pt x="740" y="1303"/>
                      <a:pt x="738" y="1304"/>
                      <a:pt x="738" y="1305"/>
                    </a:cubicBezTo>
                    <a:cubicBezTo>
                      <a:pt x="736" y="1306"/>
                      <a:pt x="734" y="1307"/>
                      <a:pt x="734" y="1309"/>
                    </a:cubicBezTo>
                    <a:cubicBezTo>
                      <a:pt x="734" y="1311"/>
                      <a:pt x="735" y="1312"/>
                      <a:pt x="736" y="1314"/>
                    </a:cubicBezTo>
                    <a:cubicBezTo>
                      <a:pt x="740" y="1317"/>
                      <a:pt x="740" y="1317"/>
                      <a:pt x="740" y="1317"/>
                    </a:cubicBezTo>
                    <a:cubicBezTo>
                      <a:pt x="739" y="1312"/>
                      <a:pt x="739" y="1312"/>
                      <a:pt x="739" y="1312"/>
                    </a:cubicBezTo>
                    <a:cubicBezTo>
                      <a:pt x="739" y="1311"/>
                      <a:pt x="740" y="1311"/>
                      <a:pt x="740" y="1311"/>
                    </a:cubicBezTo>
                    <a:cubicBezTo>
                      <a:pt x="742" y="1311"/>
                      <a:pt x="745" y="1313"/>
                      <a:pt x="746" y="1314"/>
                    </a:cubicBezTo>
                    <a:cubicBezTo>
                      <a:pt x="746" y="1315"/>
                      <a:pt x="745" y="1315"/>
                      <a:pt x="745" y="1315"/>
                    </a:cubicBezTo>
                    <a:cubicBezTo>
                      <a:pt x="745" y="1315"/>
                      <a:pt x="744" y="1316"/>
                      <a:pt x="744" y="1316"/>
                    </a:cubicBezTo>
                    <a:cubicBezTo>
                      <a:pt x="741" y="1318"/>
                      <a:pt x="741" y="1318"/>
                      <a:pt x="741" y="1318"/>
                    </a:cubicBezTo>
                    <a:cubicBezTo>
                      <a:pt x="742" y="1319"/>
                      <a:pt x="742" y="1319"/>
                      <a:pt x="742" y="1319"/>
                    </a:cubicBezTo>
                    <a:cubicBezTo>
                      <a:pt x="740" y="1320"/>
                      <a:pt x="740" y="1320"/>
                      <a:pt x="740" y="1320"/>
                    </a:cubicBezTo>
                    <a:cubicBezTo>
                      <a:pt x="742" y="1322"/>
                      <a:pt x="742" y="1322"/>
                      <a:pt x="742" y="1322"/>
                    </a:cubicBezTo>
                    <a:cubicBezTo>
                      <a:pt x="742" y="1322"/>
                      <a:pt x="742" y="1322"/>
                      <a:pt x="743" y="1322"/>
                    </a:cubicBezTo>
                    <a:cubicBezTo>
                      <a:pt x="742" y="1324"/>
                      <a:pt x="742" y="1324"/>
                      <a:pt x="742" y="1324"/>
                    </a:cubicBezTo>
                    <a:cubicBezTo>
                      <a:pt x="742" y="1328"/>
                      <a:pt x="743" y="1329"/>
                      <a:pt x="744" y="1330"/>
                    </a:cubicBezTo>
                    <a:cubicBezTo>
                      <a:pt x="744" y="1332"/>
                      <a:pt x="744" y="1332"/>
                      <a:pt x="744" y="1332"/>
                    </a:cubicBezTo>
                    <a:cubicBezTo>
                      <a:pt x="744" y="1332"/>
                      <a:pt x="743" y="1331"/>
                      <a:pt x="743" y="1331"/>
                    </a:cubicBezTo>
                    <a:cubicBezTo>
                      <a:pt x="741" y="1329"/>
                      <a:pt x="741" y="1329"/>
                      <a:pt x="741" y="1329"/>
                    </a:cubicBezTo>
                    <a:cubicBezTo>
                      <a:pt x="741" y="1327"/>
                      <a:pt x="740" y="1324"/>
                      <a:pt x="737" y="1324"/>
                    </a:cubicBezTo>
                    <a:cubicBezTo>
                      <a:pt x="737" y="1324"/>
                      <a:pt x="736" y="1324"/>
                      <a:pt x="736" y="1325"/>
                    </a:cubicBezTo>
                    <a:cubicBezTo>
                      <a:pt x="734" y="1325"/>
                      <a:pt x="734" y="1325"/>
                      <a:pt x="734" y="1325"/>
                    </a:cubicBezTo>
                    <a:cubicBezTo>
                      <a:pt x="735" y="1327"/>
                      <a:pt x="735" y="1327"/>
                      <a:pt x="735" y="1327"/>
                    </a:cubicBezTo>
                    <a:cubicBezTo>
                      <a:pt x="735" y="1327"/>
                      <a:pt x="735" y="1328"/>
                      <a:pt x="735" y="1328"/>
                    </a:cubicBezTo>
                    <a:cubicBezTo>
                      <a:pt x="735" y="1328"/>
                      <a:pt x="735" y="1328"/>
                      <a:pt x="735" y="1328"/>
                    </a:cubicBezTo>
                    <a:cubicBezTo>
                      <a:pt x="735" y="1337"/>
                      <a:pt x="735" y="1337"/>
                      <a:pt x="735" y="1337"/>
                    </a:cubicBezTo>
                    <a:cubicBezTo>
                      <a:pt x="723" y="1335"/>
                      <a:pt x="723" y="1335"/>
                      <a:pt x="723" y="1335"/>
                    </a:cubicBezTo>
                    <a:cubicBezTo>
                      <a:pt x="735" y="1341"/>
                      <a:pt x="735" y="1341"/>
                      <a:pt x="735" y="1341"/>
                    </a:cubicBezTo>
                    <a:cubicBezTo>
                      <a:pt x="735" y="1341"/>
                      <a:pt x="735" y="1341"/>
                      <a:pt x="735" y="1341"/>
                    </a:cubicBezTo>
                    <a:cubicBezTo>
                      <a:pt x="735" y="1341"/>
                      <a:pt x="735" y="1341"/>
                      <a:pt x="735" y="1341"/>
                    </a:cubicBezTo>
                    <a:cubicBezTo>
                      <a:pt x="738" y="1342"/>
                      <a:pt x="738" y="1342"/>
                      <a:pt x="738" y="1342"/>
                    </a:cubicBezTo>
                    <a:cubicBezTo>
                      <a:pt x="739" y="1342"/>
                      <a:pt x="739" y="1343"/>
                      <a:pt x="739" y="1343"/>
                    </a:cubicBezTo>
                    <a:cubicBezTo>
                      <a:pt x="739" y="1343"/>
                      <a:pt x="738" y="1343"/>
                      <a:pt x="738" y="1343"/>
                    </a:cubicBezTo>
                    <a:cubicBezTo>
                      <a:pt x="737" y="1343"/>
                      <a:pt x="736" y="1343"/>
                      <a:pt x="736" y="1343"/>
                    </a:cubicBezTo>
                    <a:cubicBezTo>
                      <a:pt x="725" y="1342"/>
                      <a:pt x="725" y="1342"/>
                      <a:pt x="725" y="1342"/>
                    </a:cubicBezTo>
                    <a:cubicBezTo>
                      <a:pt x="737" y="1348"/>
                      <a:pt x="737" y="1348"/>
                      <a:pt x="737" y="1348"/>
                    </a:cubicBezTo>
                    <a:cubicBezTo>
                      <a:pt x="738" y="1350"/>
                      <a:pt x="738" y="1350"/>
                      <a:pt x="738" y="1350"/>
                    </a:cubicBezTo>
                    <a:cubicBezTo>
                      <a:pt x="731" y="1350"/>
                      <a:pt x="731" y="1350"/>
                      <a:pt x="731" y="1350"/>
                    </a:cubicBezTo>
                    <a:cubicBezTo>
                      <a:pt x="740" y="1356"/>
                      <a:pt x="740" y="1356"/>
                      <a:pt x="740" y="1356"/>
                    </a:cubicBezTo>
                    <a:cubicBezTo>
                      <a:pt x="740" y="1356"/>
                      <a:pt x="740" y="1356"/>
                      <a:pt x="740" y="1356"/>
                    </a:cubicBezTo>
                    <a:cubicBezTo>
                      <a:pt x="740" y="1359"/>
                      <a:pt x="740" y="1361"/>
                      <a:pt x="741" y="1362"/>
                    </a:cubicBezTo>
                    <a:cubicBezTo>
                      <a:pt x="741" y="1362"/>
                      <a:pt x="741" y="1362"/>
                      <a:pt x="741" y="1362"/>
                    </a:cubicBezTo>
                    <a:cubicBezTo>
                      <a:pt x="740" y="1363"/>
                      <a:pt x="740" y="1364"/>
                      <a:pt x="739" y="1365"/>
                    </a:cubicBezTo>
                    <a:cubicBezTo>
                      <a:pt x="735" y="1373"/>
                      <a:pt x="735" y="1373"/>
                      <a:pt x="735" y="1373"/>
                    </a:cubicBezTo>
                    <a:cubicBezTo>
                      <a:pt x="742" y="1368"/>
                      <a:pt x="742" y="1368"/>
                      <a:pt x="742" y="1368"/>
                    </a:cubicBezTo>
                    <a:cubicBezTo>
                      <a:pt x="742" y="1368"/>
                      <a:pt x="743" y="1368"/>
                      <a:pt x="743" y="1368"/>
                    </a:cubicBezTo>
                    <a:cubicBezTo>
                      <a:pt x="744" y="1367"/>
                      <a:pt x="745" y="1367"/>
                      <a:pt x="745" y="1366"/>
                    </a:cubicBezTo>
                    <a:cubicBezTo>
                      <a:pt x="745" y="1366"/>
                      <a:pt x="745" y="1366"/>
                      <a:pt x="745" y="1366"/>
                    </a:cubicBezTo>
                    <a:cubicBezTo>
                      <a:pt x="746" y="1366"/>
                      <a:pt x="746" y="1366"/>
                      <a:pt x="746" y="1366"/>
                    </a:cubicBezTo>
                    <a:cubicBezTo>
                      <a:pt x="746" y="1363"/>
                      <a:pt x="746" y="1363"/>
                      <a:pt x="746" y="1363"/>
                    </a:cubicBezTo>
                    <a:cubicBezTo>
                      <a:pt x="746" y="1363"/>
                      <a:pt x="746" y="1363"/>
                      <a:pt x="746" y="1363"/>
                    </a:cubicBezTo>
                    <a:cubicBezTo>
                      <a:pt x="747" y="1367"/>
                      <a:pt x="747" y="1367"/>
                      <a:pt x="747" y="1367"/>
                    </a:cubicBezTo>
                    <a:cubicBezTo>
                      <a:pt x="747" y="1367"/>
                      <a:pt x="748" y="1367"/>
                      <a:pt x="748" y="1368"/>
                    </a:cubicBezTo>
                    <a:cubicBezTo>
                      <a:pt x="746" y="1368"/>
                      <a:pt x="746" y="1368"/>
                      <a:pt x="746" y="1368"/>
                    </a:cubicBezTo>
                    <a:cubicBezTo>
                      <a:pt x="746" y="1369"/>
                      <a:pt x="746" y="1369"/>
                      <a:pt x="746" y="1369"/>
                    </a:cubicBezTo>
                    <a:cubicBezTo>
                      <a:pt x="745" y="1369"/>
                      <a:pt x="745" y="1369"/>
                      <a:pt x="745" y="1369"/>
                    </a:cubicBezTo>
                    <a:cubicBezTo>
                      <a:pt x="745" y="1370"/>
                      <a:pt x="745" y="1370"/>
                      <a:pt x="745" y="1370"/>
                    </a:cubicBezTo>
                    <a:cubicBezTo>
                      <a:pt x="745" y="1370"/>
                      <a:pt x="745" y="1370"/>
                      <a:pt x="745" y="1370"/>
                    </a:cubicBezTo>
                    <a:cubicBezTo>
                      <a:pt x="746" y="1371"/>
                      <a:pt x="747" y="1372"/>
                      <a:pt x="748" y="1373"/>
                    </a:cubicBezTo>
                    <a:cubicBezTo>
                      <a:pt x="750" y="1375"/>
                      <a:pt x="750" y="1375"/>
                      <a:pt x="750" y="1375"/>
                    </a:cubicBezTo>
                    <a:cubicBezTo>
                      <a:pt x="750" y="1376"/>
                      <a:pt x="750" y="1376"/>
                      <a:pt x="750" y="1376"/>
                    </a:cubicBezTo>
                    <a:cubicBezTo>
                      <a:pt x="749" y="1376"/>
                      <a:pt x="749" y="1377"/>
                      <a:pt x="749" y="1378"/>
                    </a:cubicBezTo>
                    <a:cubicBezTo>
                      <a:pt x="749" y="1378"/>
                      <a:pt x="749" y="1378"/>
                      <a:pt x="749" y="1378"/>
                    </a:cubicBezTo>
                    <a:cubicBezTo>
                      <a:pt x="748" y="1379"/>
                      <a:pt x="747" y="1379"/>
                      <a:pt x="747" y="1380"/>
                    </a:cubicBezTo>
                    <a:cubicBezTo>
                      <a:pt x="746" y="1381"/>
                      <a:pt x="747" y="1382"/>
                      <a:pt x="747" y="1383"/>
                    </a:cubicBezTo>
                    <a:cubicBezTo>
                      <a:pt x="748" y="1385"/>
                      <a:pt x="748" y="1385"/>
                      <a:pt x="748" y="1385"/>
                    </a:cubicBezTo>
                    <a:cubicBezTo>
                      <a:pt x="747" y="1384"/>
                      <a:pt x="745" y="1383"/>
                      <a:pt x="744" y="1382"/>
                    </a:cubicBezTo>
                    <a:cubicBezTo>
                      <a:pt x="738" y="1378"/>
                      <a:pt x="738" y="1378"/>
                      <a:pt x="738" y="1378"/>
                    </a:cubicBezTo>
                    <a:cubicBezTo>
                      <a:pt x="741" y="1385"/>
                      <a:pt x="741" y="1385"/>
                      <a:pt x="741" y="1385"/>
                    </a:cubicBezTo>
                    <a:cubicBezTo>
                      <a:pt x="743" y="1388"/>
                      <a:pt x="746" y="1390"/>
                      <a:pt x="749" y="1391"/>
                    </a:cubicBezTo>
                    <a:cubicBezTo>
                      <a:pt x="749" y="1392"/>
                      <a:pt x="749" y="1392"/>
                      <a:pt x="749" y="1392"/>
                    </a:cubicBezTo>
                    <a:cubicBezTo>
                      <a:pt x="750" y="1393"/>
                      <a:pt x="753" y="1404"/>
                      <a:pt x="758" y="1404"/>
                    </a:cubicBezTo>
                    <a:cubicBezTo>
                      <a:pt x="760" y="1404"/>
                      <a:pt x="761" y="1404"/>
                      <a:pt x="762" y="1403"/>
                    </a:cubicBezTo>
                    <a:cubicBezTo>
                      <a:pt x="763" y="1404"/>
                      <a:pt x="765" y="1405"/>
                      <a:pt x="768" y="1405"/>
                    </a:cubicBezTo>
                    <a:cubicBezTo>
                      <a:pt x="768" y="1406"/>
                      <a:pt x="767" y="1407"/>
                      <a:pt x="767" y="1408"/>
                    </a:cubicBezTo>
                    <a:cubicBezTo>
                      <a:pt x="767" y="1408"/>
                      <a:pt x="767" y="1410"/>
                      <a:pt x="771" y="1411"/>
                    </a:cubicBezTo>
                    <a:cubicBezTo>
                      <a:pt x="770" y="1413"/>
                      <a:pt x="770" y="1413"/>
                      <a:pt x="770" y="1413"/>
                    </a:cubicBezTo>
                    <a:cubicBezTo>
                      <a:pt x="773" y="1413"/>
                      <a:pt x="773" y="1413"/>
                      <a:pt x="773" y="1413"/>
                    </a:cubicBezTo>
                    <a:cubicBezTo>
                      <a:pt x="773" y="1413"/>
                      <a:pt x="775" y="1413"/>
                      <a:pt x="776" y="1414"/>
                    </a:cubicBezTo>
                    <a:cubicBezTo>
                      <a:pt x="779" y="1414"/>
                      <a:pt x="782" y="1415"/>
                      <a:pt x="785" y="1415"/>
                    </a:cubicBezTo>
                    <a:cubicBezTo>
                      <a:pt x="787" y="1415"/>
                      <a:pt x="788" y="1415"/>
                      <a:pt x="789" y="1415"/>
                    </a:cubicBezTo>
                    <a:cubicBezTo>
                      <a:pt x="789" y="1415"/>
                      <a:pt x="789" y="1415"/>
                      <a:pt x="789" y="1415"/>
                    </a:cubicBezTo>
                    <a:cubicBezTo>
                      <a:pt x="792" y="1414"/>
                      <a:pt x="792" y="1414"/>
                      <a:pt x="792" y="1414"/>
                    </a:cubicBezTo>
                    <a:cubicBezTo>
                      <a:pt x="795" y="1412"/>
                      <a:pt x="799" y="1413"/>
                      <a:pt x="803" y="1414"/>
                    </a:cubicBezTo>
                    <a:cubicBezTo>
                      <a:pt x="805" y="1415"/>
                      <a:pt x="808" y="1416"/>
                      <a:pt x="811" y="1416"/>
                    </a:cubicBezTo>
                    <a:cubicBezTo>
                      <a:pt x="815" y="1416"/>
                      <a:pt x="818" y="1414"/>
                      <a:pt x="820" y="1411"/>
                    </a:cubicBezTo>
                    <a:cubicBezTo>
                      <a:pt x="822" y="1409"/>
                      <a:pt x="822" y="1409"/>
                      <a:pt x="822" y="1409"/>
                    </a:cubicBezTo>
                    <a:cubicBezTo>
                      <a:pt x="819" y="1408"/>
                      <a:pt x="819" y="1408"/>
                      <a:pt x="819" y="1408"/>
                    </a:cubicBezTo>
                    <a:cubicBezTo>
                      <a:pt x="810" y="1405"/>
                      <a:pt x="802" y="1400"/>
                      <a:pt x="795" y="1390"/>
                    </a:cubicBezTo>
                    <a:cubicBezTo>
                      <a:pt x="795" y="1390"/>
                      <a:pt x="795" y="1390"/>
                      <a:pt x="795" y="1390"/>
                    </a:cubicBezTo>
                    <a:cubicBezTo>
                      <a:pt x="798" y="1389"/>
                      <a:pt x="798" y="1389"/>
                      <a:pt x="798" y="1389"/>
                    </a:cubicBezTo>
                    <a:cubicBezTo>
                      <a:pt x="796" y="1387"/>
                      <a:pt x="796" y="1387"/>
                      <a:pt x="796" y="1387"/>
                    </a:cubicBezTo>
                    <a:cubicBezTo>
                      <a:pt x="796" y="1386"/>
                      <a:pt x="795" y="1386"/>
                      <a:pt x="795" y="1385"/>
                    </a:cubicBezTo>
                    <a:cubicBezTo>
                      <a:pt x="794" y="1384"/>
                      <a:pt x="793" y="1382"/>
                      <a:pt x="792" y="1381"/>
                    </a:cubicBezTo>
                    <a:cubicBezTo>
                      <a:pt x="792" y="1380"/>
                      <a:pt x="792" y="1380"/>
                      <a:pt x="792" y="1380"/>
                    </a:cubicBezTo>
                    <a:cubicBezTo>
                      <a:pt x="791" y="1380"/>
                      <a:pt x="791" y="1380"/>
                      <a:pt x="791" y="1380"/>
                    </a:cubicBezTo>
                    <a:cubicBezTo>
                      <a:pt x="790" y="1379"/>
                      <a:pt x="790" y="1379"/>
                      <a:pt x="790" y="1379"/>
                    </a:cubicBezTo>
                    <a:cubicBezTo>
                      <a:pt x="791" y="1379"/>
                      <a:pt x="792" y="1379"/>
                      <a:pt x="792" y="1380"/>
                    </a:cubicBezTo>
                    <a:cubicBezTo>
                      <a:pt x="792" y="1380"/>
                      <a:pt x="792" y="1380"/>
                      <a:pt x="792" y="1380"/>
                    </a:cubicBezTo>
                    <a:cubicBezTo>
                      <a:pt x="792" y="1379"/>
                      <a:pt x="792" y="1379"/>
                      <a:pt x="792" y="1379"/>
                    </a:cubicBezTo>
                    <a:cubicBezTo>
                      <a:pt x="792" y="1380"/>
                      <a:pt x="792" y="1380"/>
                      <a:pt x="792" y="1380"/>
                    </a:cubicBezTo>
                    <a:cubicBezTo>
                      <a:pt x="798" y="1381"/>
                      <a:pt x="798" y="1381"/>
                      <a:pt x="798" y="1381"/>
                    </a:cubicBezTo>
                    <a:cubicBezTo>
                      <a:pt x="795" y="1377"/>
                      <a:pt x="795" y="1377"/>
                      <a:pt x="795" y="1377"/>
                    </a:cubicBezTo>
                    <a:cubicBezTo>
                      <a:pt x="794" y="1376"/>
                      <a:pt x="794" y="1375"/>
                      <a:pt x="793" y="1374"/>
                    </a:cubicBezTo>
                    <a:cubicBezTo>
                      <a:pt x="792" y="1372"/>
                      <a:pt x="791" y="1370"/>
                      <a:pt x="789" y="1368"/>
                    </a:cubicBezTo>
                    <a:cubicBezTo>
                      <a:pt x="789" y="1368"/>
                      <a:pt x="789" y="1368"/>
                      <a:pt x="789" y="1368"/>
                    </a:cubicBezTo>
                    <a:cubicBezTo>
                      <a:pt x="790" y="1365"/>
                      <a:pt x="789" y="1363"/>
                      <a:pt x="788" y="1361"/>
                    </a:cubicBezTo>
                    <a:cubicBezTo>
                      <a:pt x="788" y="1360"/>
                      <a:pt x="788" y="1360"/>
                      <a:pt x="788" y="1360"/>
                    </a:cubicBezTo>
                    <a:cubicBezTo>
                      <a:pt x="788" y="1359"/>
                      <a:pt x="789" y="1358"/>
                      <a:pt x="789" y="1358"/>
                    </a:cubicBezTo>
                    <a:cubicBezTo>
                      <a:pt x="790" y="1356"/>
                      <a:pt x="792" y="1354"/>
                      <a:pt x="792" y="1352"/>
                    </a:cubicBezTo>
                    <a:cubicBezTo>
                      <a:pt x="793" y="1352"/>
                      <a:pt x="793" y="1352"/>
                      <a:pt x="793" y="1352"/>
                    </a:cubicBezTo>
                    <a:cubicBezTo>
                      <a:pt x="796" y="1352"/>
                      <a:pt x="798" y="1348"/>
                      <a:pt x="801" y="1340"/>
                    </a:cubicBezTo>
                    <a:cubicBezTo>
                      <a:pt x="801" y="1339"/>
                      <a:pt x="801" y="1338"/>
                      <a:pt x="801" y="1338"/>
                    </a:cubicBezTo>
                    <a:cubicBezTo>
                      <a:pt x="802" y="1337"/>
                      <a:pt x="803" y="1336"/>
                      <a:pt x="804" y="1335"/>
                    </a:cubicBezTo>
                    <a:cubicBezTo>
                      <a:pt x="810" y="1331"/>
                      <a:pt x="817" y="1326"/>
                      <a:pt x="816" y="1318"/>
                    </a:cubicBezTo>
                    <a:cubicBezTo>
                      <a:pt x="815" y="1314"/>
                      <a:pt x="811" y="1312"/>
                      <a:pt x="808" y="1311"/>
                    </a:cubicBezTo>
                    <a:cubicBezTo>
                      <a:pt x="803" y="1309"/>
                      <a:pt x="800" y="1307"/>
                      <a:pt x="801" y="1303"/>
                    </a:cubicBezTo>
                    <a:cubicBezTo>
                      <a:pt x="802" y="1297"/>
                      <a:pt x="809" y="1291"/>
                      <a:pt x="815" y="1292"/>
                    </a:cubicBezTo>
                    <a:cubicBezTo>
                      <a:pt x="818" y="1293"/>
                      <a:pt x="818" y="1293"/>
                      <a:pt x="818" y="1293"/>
                    </a:cubicBezTo>
                    <a:cubicBezTo>
                      <a:pt x="817" y="1290"/>
                      <a:pt x="817" y="1290"/>
                      <a:pt x="817" y="1290"/>
                    </a:cubicBezTo>
                    <a:cubicBezTo>
                      <a:pt x="817" y="1288"/>
                      <a:pt x="817" y="1287"/>
                      <a:pt x="818" y="1285"/>
                    </a:cubicBezTo>
                    <a:cubicBezTo>
                      <a:pt x="819" y="1283"/>
                      <a:pt x="820" y="1280"/>
                      <a:pt x="820" y="1278"/>
                    </a:cubicBezTo>
                    <a:cubicBezTo>
                      <a:pt x="820" y="1274"/>
                      <a:pt x="821" y="1272"/>
                      <a:pt x="825" y="1271"/>
                    </a:cubicBezTo>
                    <a:cubicBezTo>
                      <a:pt x="832" y="1269"/>
                      <a:pt x="832" y="1269"/>
                      <a:pt x="832" y="1269"/>
                    </a:cubicBezTo>
                    <a:cubicBezTo>
                      <a:pt x="828" y="1268"/>
                      <a:pt x="828" y="1268"/>
                      <a:pt x="828" y="1268"/>
                    </a:cubicBezTo>
                    <a:cubicBezTo>
                      <a:pt x="830" y="1268"/>
                      <a:pt x="831" y="1267"/>
                      <a:pt x="832" y="1264"/>
                    </a:cubicBezTo>
                    <a:cubicBezTo>
                      <a:pt x="834" y="1262"/>
                      <a:pt x="833" y="1260"/>
                      <a:pt x="832" y="1259"/>
                    </a:cubicBezTo>
                    <a:cubicBezTo>
                      <a:pt x="831" y="1257"/>
                      <a:pt x="827" y="1256"/>
                      <a:pt x="824" y="1258"/>
                    </a:cubicBezTo>
                    <a:cubicBezTo>
                      <a:pt x="823" y="1259"/>
                      <a:pt x="823" y="1259"/>
                      <a:pt x="823" y="1259"/>
                    </a:cubicBezTo>
                    <a:cubicBezTo>
                      <a:pt x="821" y="1257"/>
                      <a:pt x="820" y="1253"/>
                      <a:pt x="820" y="1249"/>
                    </a:cubicBezTo>
                    <a:cubicBezTo>
                      <a:pt x="820" y="1248"/>
                      <a:pt x="820" y="1247"/>
                      <a:pt x="820" y="1246"/>
                    </a:cubicBezTo>
                    <a:cubicBezTo>
                      <a:pt x="820" y="1246"/>
                      <a:pt x="820" y="1246"/>
                      <a:pt x="820" y="1246"/>
                    </a:cubicBezTo>
                    <a:cubicBezTo>
                      <a:pt x="821" y="1246"/>
                      <a:pt x="824" y="1248"/>
                      <a:pt x="825" y="1249"/>
                    </a:cubicBezTo>
                    <a:cubicBezTo>
                      <a:pt x="828" y="1250"/>
                      <a:pt x="829" y="1251"/>
                      <a:pt x="830" y="1251"/>
                    </a:cubicBezTo>
                    <a:cubicBezTo>
                      <a:pt x="835" y="1251"/>
                      <a:pt x="838" y="1250"/>
                      <a:pt x="840" y="1248"/>
                    </a:cubicBezTo>
                    <a:cubicBezTo>
                      <a:pt x="842" y="1246"/>
                      <a:pt x="842" y="1243"/>
                      <a:pt x="842" y="1238"/>
                    </a:cubicBezTo>
                    <a:cubicBezTo>
                      <a:pt x="842" y="1237"/>
                      <a:pt x="842" y="1236"/>
                      <a:pt x="843" y="1235"/>
                    </a:cubicBezTo>
                    <a:cubicBezTo>
                      <a:pt x="844" y="1234"/>
                      <a:pt x="845" y="1233"/>
                      <a:pt x="845" y="1231"/>
                    </a:cubicBezTo>
                    <a:cubicBezTo>
                      <a:pt x="845" y="1230"/>
                      <a:pt x="844" y="1229"/>
                      <a:pt x="843" y="1228"/>
                    </a:cubicBezTo>
                    <a:cubicBezTo>
                      <a:pt x="843" y="1228"/>
                      <a:pt x="843" y="1228"/>
                      <a:pt x="843" y="1227"/>
                    </a:cubicBezTo>
                    <a:cubicBezTo>
                      <a:pt x="848" y="1229"/>
                      <a:pt x="856" y="1227"/>
                      <a:pt x="862" y="1226"/>
                    </a:cubicBezTo>
                    <a:cubicBezTo>
                      <a:pt x="863" y="1225"/>
                      <a:pt x="864" y="1225"/>
                      <a:pt x="866" y="1225"/>
                    </a:cubicBezTo>
                    <a:cubicBezTo>
                      <a:pt x="875" y="1222"/>
                      <a:pt x="876" y="1221"/>
                      <a:pt x="881" y="1214"/>
                    </a:cubicBezTo>
                    <a:cubicBezTo>
                      <a:pt x="882" y="1213"/>
                      <a:pt x="882" y="1213"/>
                      <a:pt x="882" y="1213"/>
                    </a:cubicBezTo>
                    <a:cubicBezTo>
                      <a:pt x="884" y="1210"/>
                      <a:pt x="889" y="1204"/>
                      <a:pt x="887" y="1199"/>
                    </a:cubicBezTo>
                    <a:cubicBezTo>
                      <a:pt x="886" y="1197"/>
                      <a:pt x="885" y="1197"/>
                      <a:pt x="883" y="1196"/>
                    </a:cubicBezTo>
                    <a:cubicBezTo>
                      <a:pt x="881" y="1196"/>
                      <a:pt x="881" y="1196"/>
                      <a:pt x="882" y="1194"/>
                    </a:cubicBezTo>
                    <a:cubicBezTo>
                      <a:pt x="883" y="1189"/>
                      <a:pt x="880" y="1186"/>
                      <a:pt x="877" y="1184"/>
                    </a:cubicBezTo>
                    <a:cubicBezTo>
                      <a:pt x="875" y="1183"/>
                      <a:pt x="874" y="1182"/>
                      <a:pt x="874" y="1181"/>
                    </a:cubicBezTo>
                    <a:cubicBezTo>
                      <a:pt x="875" y="1181"/>
                      <a:pt x="876" y="1182"/>
                      <a:pt x="879" y="1183"/>
                    </a:cubicBezTo>
                    <a:cubicBezTo>
                      <a:pt x="880" y="1184"/>
                      <a:pt x="880" y="1184"/>
                      <a:pt x="880" y="1184"/>
                    </a:cubicBezTo>
                    <a:cubicBezTo>
                      <a:pt x="886" y="1186"/>
                      <a:pt x="891" y="1188"/>
                      <a:pt x="896" y="1188"/>
                    </a:cubicBezTo>
                    <a:cubicBezTo>
                      <a:pt x="899" y="1188"/>
                      <a:pt x="902" y="1187"/>
                      <a:pt x="905" y="1186"/>
                    </a:cubicBezTo>
                    <a:cubicBezTo>
                      <a:pt x="909" y="1184"/>
                      <a:pt x="911" y="1180"/>
                      <a:pt x="911" y="1177"/>
                    </a:cubicBezTo>
                    <a:cubicBezTo>
                      <a:pt x="912" y="1176"/>
                      <a:pt x="912" y="1176"/>
                      <a:pt x="912" y="1176"/>
                    </a:cubicBezTo>
                    <a:cubicBezTo>
                      <a:pt x="915" y="1174"/>
                      <a:pt x="916" y="1171"/>
                      <a:pt x="918" y="1168"/>
                    </a:cubicBezTo>
                    <a:cubicBezTo>
                      <a:pt x="920" y="1165"/>
                      <a:pt x="923" y="1162"/>
                      <a:pt x="926" y="1159"/>
                    </a:cubicBezTo>
                    <a:cubicBezTo>
                      <a:pt x="934" y="1153"/>
                      <a:pt x="937" y="1145"/>
                      <a:pt x="940" y="1138"/>
                    </a:cubicBezTo>
                    <a:cubicBezTo>
                      <a:pt x="941" y="1135"/>
                      <a:pt x="943" y="1133"/>
                      <a:pt x="945" y="1131"/>
                    </a:cubicBezTo>
                    <a:cubicBezTo>
                      <a:pt x="948" y="1128"/>
                      <a:pt x="950" y="1125"/>
                      <a:pt x="951" y="1120"/>
                    </a:cubicBezTo>
                    <a:cubicBezTo>
                      <a:pt x="951" y="1117"/>
                      <a:pt x="951" y="1115"/>
                      <a:pt x="951" y="1112"/>
                    </a:cubicBezTo>
                    <a:cubicBezTo>
                      <a:pt x="951" y="1108"/>
                      <a:pt x="951" y="1105"/>
                      <a:pt x="953" y="1101"/>
                    </a:cubicBezTo>
                    <a:cubicBezTo>
                      <a:pt x="958" y="1091"/>
                      <a:pt x="979" y="1080"/>
                      <a:pt x="989" y="1079"/>
                    </a:cubicBezTo>
                    <a:cubicBezTo>
                      <a:pt x="994" y="1079"/>
                      <a:pt x="1007" y="1079"/>
                      <a:pt x="1010" y="1068"/>
                    </a:cubicBezTo>
                    <a:cubicBezTo>
                      <a:pt x="1011" y="1065"/>
                      <a:pt x="1013" y="1062"/>
                      <a:pt x="1015" y="1059"/>
                    </a:cubicBezTo>
                    <a:cubicBezTo>
                      <a:pt x="1018" y="1055"/>
                      <a:pt x="1020" y="1051"/>
                      <a:pt x="1021" y="1046"/>
                    </a:cubicBezTo>
                    <a:cubicBezTo>
                      <a:pt x="1021" y="1042"/>
                      <a:pt x="1022" y="1039"/>
                      <a:pt x="1024" y="1035"/>
                    </a:cubicBezTo>
                    <a:cubicBezTo>
                      <a:pt x="1025" y="1032"/>
                      <a:pt x="1026" y="1028"/>
                      <a:pt x="1027" y="1023"/>
                    </a:cubicBezTo>
                    <a:cubicBezTo>
                      <a:pt x="1027" y="1019"/>
                      <a:pt x="1027" y="1015"/>
                      <a:pt x="1027" y="1011"/>
                    </a:cubicBezTo>
                    <a:cubicBezTo>
                      <a:pt x="1027" y="1007"/>
                      <a:pt x="1027" y="1003"/>
                      <a:pt x="1027" y="998"/>
                    </a:cubicBezTo>
                    <a:cubicBezTo>
                      <a:pt x="1028" y="998"/>
                      <a:pt x="1029" y="998"/>
                      <a:pt x="1030" y="997"/>
                    </a:cubicBezTo>
                    <a:cubicBezTo>
                      <a:pt x="1031" y="997"/>
                      <a:pt x="1033" y="996"/>
                      <a:pt x="1034" y="994"/>
                    </a:cubicBezTo>
                    <a:cubicBezTo>
                      <a:pt x="1034" y="993"/>
                      <a:pt x="1035" y="992"/>
                      <a:pt x="1036" y="990"/>
                    </a:cubicBezTo>
                    <a:cubicBezTo>
                      <a:pt x="1037" y="988"/>
                      <a:pt x="1038" y="985"/>
                      <a:pt x="1040" y="983"/>
                    </a:cubicBezTo>
                    <a:cubicBezTo>
                      <a:pt x="1042" y="981"/>
                      <a:pt x="1044" y="979"/>
                      <a:pt x="1046" y="977"/>
                    </a:cubicBezTo>
                    <a:cubicBezTo>
                      <a:pt x="1050" y="973"/>
                      <a:pt x="1054" y="970"/>
                      <a:pt x="1056" y="965"/>
                    </a:cubicBezTo>
                    <a:cubicBezTo>
                      <a:pt x="1059" y="958"/>
                      <a:pt x="1060" y="950"/>
                      <a:pt x="1058" y="940"/>
                    </a:cubicBezTo>
                    <a:cubicBezTo>
                      <a:pt x="1057" y="932"/>
                      <a:pt x="1052" y="932"/>
                      <a:pt x="1048" y="932"/>
                    </a:cubicBezTo>
                    <a:close/>
                    <a:moveTo>
                      <a:pt x="898" y="439"/>
                    </a:moveTo>
                    <a:cubicBezTo>
                      <a:pt x="896" y="440"/>
                      <a:pt x="896" y="440"/>
                      <a:pt x="896" y="440"/>
                    </a:cubicBezTo>
                    <a:cubicBezTo>
                      <a:pt x="895" y="440"/>
                      <a:pt x="894" y="440"/>
                      <a:pt x="894" y="440"/>
                    </a:cubicBezTo>
                    <a:cubicBezTo>
                      <a:pt x="893" y="440"/>
                      <a:pt x="893" y="440"/>
                      <a:pt x="893" y="440"/>
                    </a:cubicBezTo>
                    <a:cubicBezTo>
                      <a:pt x="893" y="440"/>
                      <a:pt x="893" y="440"/>
                      <a:pt x="893" y="440"/>
                    </a:cubicBezTo>
                    <a:cubicBezTo>
                      <a:pt x="894" y="440"/>
                      <a:pt x="895" y="439"/>
                      <a:pt x="895" y="439"/>
                    </a:cubicBezTo>
                    <a:lnTo>
                      <a:pt x="898" y="439"/>
                    </a:lnTo>
                    <a:close/>
                    <a:moveTo>
                      <a:pt x="362" y="456"/>
                    </a:moveTo>
                    <a:cubicBezTo>
                      <a:pt x="362" y="456"/>
                      <a:pt x="361" y="456"/>
                      <a:pt x="360" y="456"/>
                    </a:cubicBezTo>
                    <a:cubicBezTo>
                      <a:pt x="360" y="456"/>
                      <a:pt x="359" y="456"/>
                      <a:pt x="359" y="456"/>
                    </a:cubicBezTo>
                    <a:cubicBezTo>
                      <a:pt x="359" y="455"/>
                      <a:pt x="359" y="455"/>
                      <a:pt x="359" y="455"/>
                    </a:cubicBezTo>
                    <a:cubicBezTo>
                      <a:pt x="360" y="453"/>
                      <a:pt x="359" y="451"/>
                      <a:pt x="358" y="449"/>
                    </a:cubicBezTo>
                    <a:cubicBezTo>
                      <a:pt x="361" y="450"/>
                      <a:pt x="361" y="450"/>
                      <a:pt x="361" y="450"/>
                    </a:cubicBezTo>
                    <a:cubicBezTo>
                      <a:pt x="363" y="451"/>
                      <a:pt x="363" y="453"/>
                      <a:pt x="363" y="455"/>
                    </a:cubicBezTo>
                    <a:cubicBezTo>
                      <a:pt x="363" y="456"/>
                      <a:pt x="363" y="456"/>
                      <a:pt x="363" y="456"/>
                    </a:cubicBezTo>
                    <a:cubicBezTo>
                      <a:pt x="363" y="456"/>
                      <a:pt x="364" y="457"/>
                      <a:pt x="364" y="457"/>
                    </a:cubicBezTo>
                    <a:lnTo>
                      <a:pt x="362" y="456"/>
                    </a:lnTo>
                    <a:close/>
                    <a:moveTo>
                      <a:pt x="357" y="444"/>
                    </a:moveTo>
                    <a:cubicBezTo>
                      <a:pt x="357" y="445"/>
                      <a:pt x="357" y="445"/>
                      <a:pt x="357" y="445"/>
                    </a:cubicBezTo>
                    <a:cubicBezTo>
                      <a:pt x="357" y="446"/>
                      <a:pt x="357" y="446"/>
                      <a:pt x="357" y="446"/>
                    </a:cubicBezTo>
                    <a:cubicBezTo>
                      <a:pt x="358" y="446"/>
                      <a:pt x="358" y="446"/>
                      <a:pt x="358" y="446"/>
                    </a:cubicBezTo>
                    <a:cubicBezTo>
                      <a:pt x="356" y="446"/>
                      <a:pt x="356" y="446"/>
                      <a:pt x="356" y="446"/>
                    </a:cubicBezTo>
                    <a:cubicBezTo>
                      <a:pt x="355" y="446"/>
                      <a:pt x="355" y="446"/>
                      <a:pt x="355" y="446"/>
                    </a:cubicBezTo>
                    <a:lnTo>
                      <a:pt x="357" y="444"/>
                    </a:lnTo>
                    <a:close/>
                    <a:moveTo>
                      <a:pt x="341" y="432"/>
                    </a:moveTo>
                    <a:cubicBezTo>
                      <a:pt x="343" y="432"/>
                      <a:pt x="344" y="432"/>
                      <a:pt x="345" y="433"/>
                    </a:cubicBezTo>
                    <a:cubicBezTo>
                      <a:pt x="344" y="434"/>
                      <a:pt x="345" y="436"/>
                      <a:pt x="346" y="437"/>
                    </a:cubicBezTo>
                    <a:cubicBezTo>
                      <a:pt x="347" y="440"/>
                      <a:pt x="351" y="441"/>
                      <a:pt x="353" y="439"/>
                    </a:cubicBezTo>
                    <a:cubicBezTo>
                      <a:pt x="353" y="440"/>
                      <a:pt x="354" y="442"/>
                      <a:pt x="353" y="443"/>
                    </a:cubicBezTo>
                    <a:cubicBezTo>
                      <a:pt x="353" y="445"/>
                      <a:pt x="353" y="445"/>
                      <a:pt x="353" y="445"/>
                    </a:cubicBezTo>
                    <a:cubicBezTo>
                      <a:pt x="352" y="444"/>
                      <a:pt x="351" y="443"/>
                      <a:pt x="350" y="443"/>
                    </a:cubicBezTo>
                    <a:cubicBezTo>
                      <a:pt x="349" y="442"/>
                      <a:pt x="348" y="441"/>
                      <a:pt x="347" y="441"/>
                    </a:cubicBezTo>
                    <a:cubicBezTo>
                      <a:pt x="346" y="439"/>
                      <a:pt x="345" y="437"/>
                      <a:pt x="344" y="436"/>
                    </a:cubicBezTo>
                    <a:cubicBezTo>
                      <a:pt x="343" y="435"/>
                      <a:pt x="342" y="433"/>
                      <a:pt x="341" y="432"/>
                    </a:cubicBezTo>
                    <a:close/>
                    <a:moveTo>
                      <a:pt x="796" y="446"/>
                    </a:moveTo>
                    <a:cubicBezTo>
                      <a:pt x="796" y="446"/>
                      <a:pt x="797" y="446"/>
                      <a:pt x="797" y="446"/>
                    </a:cubicBezTo>
                    <a:cubicBezTo>
                      <a:pt x="797" y="446"/>
                      <a:pt x="798" y="446"/>
                      <a:pt x="798" y="446"/>
                    </a:cubicBezTo>
                    <a:cubicBezTo>
                      <a:pt x="799" y="446"/>
                      <a:pt x="800" y="446"/>
                      <a:pt x="801" y="446"/>
                    </a:cubicBezTo>
                    <a:cubicBezTo>
                      <a:pt x="797" y="448"/>
                      <a:pt x="793" y="450"/>
                      <a:pt x="789" y="453"/>
                    </a:cubicBezTo>
                    <a:cubicBezTo>
                      <a:pt x="791" y="450"/>
                      <a:pt x="794" y="448"/>
                      <a:pt x="796" y="446"/>
                    </a:cubicBezTo>
                    <a:close/>
                    <a:moveTo>
                      <a:pt x="482" y="172"/>
                    </a:moveTo>
                    <a:cubicBezTo>
                      <a:pt x="481" y="172"/>
                      <a:pt x="480" y="172"/>
                      <a:pt x="479" y="173"/>
                    </a:cubicBezTo>
                    <a:cubicBezTo>
                      <a:pt x="478" y="172"/>
                      <a:pt x="478" y="172"/>
                      <a:pt x="478" y="172"/>
                    </a:cubicBezTo>
                    <a:cubicBezTo>
                      <a:pt x="479" y="172"/>
                      <a:pt x="479" y="172"/>
                      <a:pt x="480" y="172"/>
                    </a:cubicBezTo>
                    <a:cubicBezTo>
                      <a:pt x="482" y="172"/>
                      <a:pt x="482" y="172"/>
                      <a:pt x="482" y="172"/>
                    </a:cubicBezTo>
                    <a:cubicBezTo>
                      <a:pt x="482" y="172"/>
                      <a:pt x="482" y="172"/>
                      <a:pt x="482" y="172"/>
                    </a:cubicBezTo>
                    <a:close/>
                    <a:moveTo>
                      <a:pt x="832" y="483"/>
                    </a:moveTo>
                    <a:cubicBezTo>
                      <a:pt x="833" y="482"/>
                      <a:pt x="833" y="482"/>
                      <a:pt x="833" y="482"/>
                    </a:cubicBezTo>
                    <a:cubicBezTo>
                      <a:pt x="834" y="483"/>
                      <a:pt x="837" y="484"/>
                      <a:pt x="837" y="484"/>
                    </a:cubicBezTo>
                    <a:cubicBezTo>
                      <a:pt x="835" y="484"/>
                      <a:pt x="834" y="484"/>
                      <a:pt x="832" y="483"/>
                    </a:cubicBezTo>
                    <a:close/>
                    <a:moveTo>
                      <a:pt x="861" y="389"/>
                    </a:moveTo>
                    <a:cubicBezTo>
                      <a:pt x="861" y="389"/>
                      <a:pt x="861" y="389"/>
                      <a:pt x="861" y="389"/>
                    </a:cubicBezTo>
                    <a:cubicBezTo>
                      <a:pt x="861" y="388"/>
                      <a:pt x="862" y="387"/>
                      <a:pt x="864" y="387"/>
                    </a:cubicBezTo>
                    <a:cubicBezTo>
                      <a:pt x="863" y="388"/>
                      <a:pt x="862" y="388"/>
                      <a:pt x="861" y="389"/>
                    </a:cubicBezTo>
                    <a:close/>
                    <a:moveTo>
                      <a:pt x="630" y="200"/>
                    </a:moveTo>
                    <a:cubicBezTo>
                      <a:pt x="631" y="200"/>
                      <a:pt x="632" y="202"/>
                      <a:pt x="633" y="203"/>
                    </a:cubicBezTo>
                    <a:cubicBezTo>
                      <a:pt x="634" y="204"/>
                      <a:pt x="634" y="204"/>
                      <a:pt x="635" y="205"/>
                    </a:cubicBezTo>
                    <a:cubicBezTo>
                      <a:pt x="632" y="204"/>
                      <a:pt x="630" y="204"/>
                      <a:pt x="628" y="202"/>
                    </a:cubicBezTo>
                    <a:cubicBezTo>
                      <a:pt x="627" y="200"/>
                      <a:pt x="625" y="199"/>
                      <a:pt x="625" y="198"/>
                    </a:cubicBezTo>
                    <a:cubicBezTo>
                      <a:pt x="627" y="199"/>
                      <a:pt x="629" y="200"/>
                      <a:pt x="630" y="200"/>
                    </a:cubicBezTo>
                    <a:close/>
                    <a:moveTo>
                      <a:pt x="577" y="162"/>
                    </a:moveTo>
                    <a:cubicBezTo>
                      <a:pt x="577" y="163"/>
                      <a:pt x="577" y="163"/>
                      <a:pt x="577" y="163"/>
                    </a:cubicBezTo>
                    <a:cubicBezTo>
                      <a:pt x="576" y="163"/>
                      <a:pt x="576" y="163"/>
                      <a:pt x="575" y="163"/>
                    </a:cubicBezTo>
                    <a:cubicBezTo>
                      <a:pt x="575" y="163"/>
                      <a:pt x="575" y="163"/>
                      <a:pt x="575" y="163"/>
                    </a:cubicBezTo>
                    <a:cubicBezTo>
                      <a:pt x="575" y="162"/>
                      <a:pt x="574" y="162"/>
                      <a:pt x="574" y="161"/>
                    </a:cubicBezTo>
                    <a:cubicBezTo>
                      <a:pt x="574" y="160"/>
                      <a:pt x="575" y="159"/>
                      <a:pt x="575" y="158"/>
                    </a:cubicBezTo>
                    <a:cubicBezTo>
                      <a:pt x="575" y="159"/>
                      <a:pt x="575" y="159"/>
                      <a:pt x="576" y="160"/>
                    </a:cubicBezTo>
                    <a:cubicBezTo>
                      <a:pt x="576" y="161"/>
                      <a:pt x="577" y="161"/>
                      <a:pt x="577" y="162"/>
                    </a:cubicBezTo>
                    <a:close/>
                    <a:moveTo>
                      <a:pt x="572" y="145"/>
                    </a:moveTo>
                    <a:cubicBezTo>
                      <a:pt x="572" y="146"/>
                      <a:pt x="572" y="146"/>
                      <a:pt x="572" y="146"/>
                    </a:cubicBezTo>
                    <a:cubicBezTo>
                      <a:pt x="573" y="143"/>
                      <a:pt x="573" y="143"/>
                      <a:pt x="573" y="143"/>
                    </a:cubicBezTo>
                    <a:cubicBezTo>
                      <a:pt x="574" y="143"/>
                      <a:pt x="575" y="142"/>
                      <a:pt x="576" y="141"/>
                    </a:cubicBezTo>
                    <a:lnTo>
                      <a:pt x="572" y="145"/>
                    </a:lnTo>
                    <a:close/>
                    <a:moveTo>
                      <a:pt x="59" y="182"/>
                    </a:moveTo>
                    <a:cubicBezTo>
                      <a:pt x="59" y="182"/>
                      <a:pt x="59" y="182"/>
                      <a:pt x="59" y="181"/>
                    </a:cubicBezTo>
                    <a:cubicBezTo>
                      <a:pt x="61" y="182"/>
                      <a:pt x="62" y="182"/>
                      <a:pt x="64" y="182"/>
                    </a:cubicBezTo>
                    <a:cubicBezTo>
                      <a:pt x="62" y="183"/>
                      <a:pt x="60" y="183"/>
                      <a:pt x="59" y="183"/>
                    </a:cubicBezTo>
                    <a:cubicBezTo>
                      <a:pt x="59" y="183"/>
                      <a:pt x="59" y="183"/>
                      <a:pt x="59" y="183"/>
                    </a:cubicBezTo>
                    <a:lnTo>
                      <a:pt x="59" y="182"/>
                    </a:lnTo>
                    <a:close/>
                    <a:moveTo>
                      <a:pt x="59" y="218"/>
                    </a:moveTo>
                    <a:cubicBezTo>
                      <a:pt x="58" y="219"/>
                      <a:pt x="57" y="219"/>
                      <a:pt x="56" y="219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5" y="218"/>
                      <a:pt x="57" y="218"/>
                      <a:pt x="59" y="218"/>
                    </a:cubicBezTo>
                    <a:close/>
                    <a:moveTo>
                      <a:pt x="73" y="350"/>
                    </a:moveTo>
                    <a:cubicBezTo>
                      <a:pt x="73" y="350"/>
                      <a:pt x="73" y="350"/>
                      <a:pt x="73" y="350"/>
                    </a:cubicBezTo>
                    <a:cubicBezTo>
                      <a:pt x="73" y="350"/>
                      <a:pt x="73" y="350"/>
                      <a:pt x="73" y="350"/>
                    </a:cubicBezTo>
                    <a:cubicBezTo>
                      <a:pt x="73" y="350"/>
                      <a:pt x="73" y="350"/>
                      <a:pt x="73" y="350"/>
                    </a:cubicBezTo>
                    <a:close/>
                    <a:moveTo>
                      <a:pt x="767" y="1388"/>
                    </a:moveTo>
                    <a:cubicBezTo>
                      <a:pt x="766" y="1388"/>
                      <a:pt x="766" y="1389"/>
                      <a:pt x="765" y="1390"/>
                    </a:cubicBezTo>
                    <a:cubicBezTo>
                      <a:pt x="765" y="1389"/>
                      <a:pt x="765" y="1389"/>
                      <a:pt x="765" y="1389"/>
                    </a:cubicBezTo>
                    <a:cubicBezTo>
                      <a:pt x="765" y="1389"/>
                      <a:pt x="766" y="1388"/>
                      <a:pt x="766" y="1388"/>
                    </a:cubicBezTo>
                    <a:cubicBezTo>
                      <a:pt x="767" y="1388"/>
                      <a:pt x="767" y="1388"/>
                      <a:pt x="767" y="1388"/>
                    </a:cubicBezTo>
                    <a:close/>
                    <a:moveTo>
                      <a:pt x="775" y="1390"/>
                    </a:moveTo>
                    <a:cubicBezTo>
                      <a:pt x="775" y="1390"/>
                      <a:pt x="775" y="1390"/>
                      <a:pt x="775" y="1391"/>
                    </a:cubicBezTo>
                    <a:cubicBezTo>
                      <a:pt x="774" y="1392"/>
                      <a:pt x="774" y="1392"/>
                      <a:pt x="774" y="1392"/>
                    </a:cubicBezTo>
                    <a:cubicBezTo>
                      <a:pt x="774" y="1391"/>
                      <a:pt x="774" y="1391"/>
                      <a:pt x="775" y="1390"/>
                    </a:cubicBezTo>
                    <a:close/>
                    <a:moveTo>
                      <a:pt x="778" y="1397"/>
                    </a:moveTo>
                    <a:cubicBezTo>
                      <a:pt x="778" y="1396"/>
                      <a:pt x="778" y="1394"/>
                      <a:pt x="777" y="1393"/>
                    </a:cubicBezTo>
                    <a:cubicBezTo>
                      <a:pt x="776" y="1391"/>
                      <a:pt x="776" y="1391"/>
                      <a:pt x="776" y="1391"/>
                    </a:cubicBezTo>
                    <a:cubicBezTo>
                      <a:pt x="778" y="1392"/>
                      <a:pt x="779" y="1393"/>
                      <a:pt x="781" y="1393"/>
                    </a:cubicBezTo>
                    <a:cubicBezTo>
                      <a:pt x="780" y="1394"/>
                      <a:pt x="779" y="1396"/>
                      <a:pt x="778" y="1397"/>
                    </a:cubicBezTo>
                    <a:close/>
                    <a:moveTo>
                      <a:pt x="775" y="1385"/>
                    </a:moveTo>
                    <a:cubicBezTo>
                      <a:pt x="775" y="1385"/>
                      <a:pt x="775" y="1385"/>
                      <a:pt x="775" y="1385"/>
                    </a:cubicBezTo>
                    <a:cubicBezTo>
                      <a:pt x="775" y="1385"/>
                      <a:pt x="775" y="1385"/>
                      <a:pt x="775" y="1385"/>
                    </a:cubicBezTo>
                    <a:close/>
                    <a:moveTo>
                      <a:pt x="769" y="1399"/>
                    </a:moveTo>
                    <a:cubicBezTo>
                      <a:pt x="769" y="1399"/>
                      <a:pt x="769" y="1399"/>
                      <a:pt x="769" y="1399"/>
                    </a:cubicBezTo>
                    <a:cubicBezTo>
                      <a:pt x="769" y="1399"/>
                      <a:pt x="769" y="1399"/>
                      <a:pt x="769" y="1399"/>
                    </a:cubicBezTo>
                    <a:cubicBezTo>
                      <a:pt x="769" y="1399"/>
                      <a:pt x="769" y="1399"/>
                      <a:pt x="769" y="1399"/>
                    </a:cubicBezTo>
                    <a:close/>
                    <a:moveTo>
                      <a:pt x="779" y="1381"/>
                    </a:moveTo>
                    <a:cubicBezTo>
                      <a:pt x="780" y="1381"/>
                      <a:pt x="780" y="1381"/>
                      <a:pt x="781" y="1381"/>
                    </a:cubicBezTo>
                    <a:cubicBezTo>
                      <a:pt x="780" y="1381"/>
                      <a:pt x="780" y="1381"/>
                      <a:pt x="779" y="1381"/>
                    </a:cubicBezTo>
                    <a:close/>
                    <a:moveTo>
                      <a:pt x="944" y="906"/>
                    </a:moveTo>
                    <a:cubicBezTo>
                      <a:pt x="945" y="906"/>
                      <a:pt x="945" y="905"/>
                      <a:pt x="946" y="905"/>
                    </a:cubicBezTo>
                    <a:cubicBezTo>
                      <a:pt x="946" y="905"/>
                      <a:pt x="945" y="906"/>
                      <a:pt x="945" y="907"/>
                    </a:cubicBezTo>
                    <a:cubicBezTo>
                      <a:pt x="944" y="907"/>
                      <a:pt x="944" y="906"/>
                      <a:pt x="944" y="906"/>
                    </a:cubicBezTo>
                    <a:close/>
                    <a:moveTo>
                      <a:pt x="788" y="1380"/>
                    </a:moveTo>
                    <a:cubicBezTo>
                      <a:pt x="787" y="1380"/>
                      <a:pt x="787" y="1380"/>
                      <a:pt x="786" y="1379"/>
                    </a:cubicBezTo>
                    <a:cubicBezTo>
                      <a:pt x="787" y="1379"/>
                      <a:pt x="788" y="1379"/>
                      <a:pt x="788" y="1379"/>
                    </a:cubicBezTo>
                    <a:lnTo>
                      <a:pt x="788" y="1380"/>
                    </a:lnTo>
                    <a:close/>
                    <a:moveTo>
                      <a:pt x="844" y="810"/>
                    </a:moveTo>
                    <a:cubicBezTo>
                      <a:pt x="844" y="810"/>
                      <a:pt x="844" y="810"/>
                      <a:pt x="844" y="810"/>
                    </a:cubicBezTo>
                    <a:cubicBezTo>
                      <a:pt x="844" y="810"/>
                      <a:pt x="844" y="810"/>
                      <a:pt x="844" y="810"/>
                    </a:cubicBezTo>
                    <a:cubicBezTo>
                      <a:pt x="844" y="810"/>
                      <a:pt x="844" y="811"/>
                      <a:pt x="843" y="811"/>
                    </a:cubicBezTo>
                    <a:cubicBezTo>
                      <a:pt x="841" y="813"/>
                      <a:pt x="841" y="813"/>
                      <a:pt x="841" y="813"/>
                    </a:cubicBezTo>
                    <a:cubicBezTo>
                      <a:pt x="841" y="813"/>
                      <a:pt x="840" y="812"/>
                      <a:pt x="840" y="812"/>
                    </a:cubicBezTo>
                    <a:cubicBezTo>
                      <a:pt x="840" y="812"/>
                      <a:pt x="840" y="812"/>
                      <a:pt x="840" y="811"/>
                    </a:cubicBezTo>
                    <a:cubicBezTo>
                      <a:pt x="841" y="811"/>
                      <a:pt x="842" y="810"/>
                      <a:pt x="844" y="810"/>
                    </a:cubicBezTo>
                    <a:close/>
                    <a:moveTo>
                      <a:pt x="768" y="815"/>
                    </a:moveTo>
                    <a:cubicBezTo>
                      <a:pt x="769" y="816"/>
                      <a:pt x="770" y="817"/>
                      <a:pt x="769" y="818"/>
                    </a:cubicBezTo>
                    <a:cubicBezTo>
                      <a:pt x="769" y="818"/>
                      <a:pt x="769" y="819"/>
                      <a:pt x="768" y="819"/>
                    </a:cubicBezTo>
                    <a:cubicBezTo>
                      <a:pt x="766" y="817"/>
                      <a:pt x="766" y="815"/>
                      <a:pt x="767" y="812"/>
                    </a:cubicBezTo>
                    <a:cubicBezTo>
                      <a:pt x="768" y="813"/>
                      <a:pt x="768" y="814"/>
                      <a:pt x="768" y="815"/>
                    </a:cubicBezTo>
                    <a:close/>
                    <a:moveTo>
                      <a:pt x="667" y="190"/>
                    </a:moveTo>
                    <a:cubicBezTo>
                      <a:pt x="667" y="189"/>
                      <a:pt x="667" y="189"/>
                      <a:pt x="667" y="189"/>
                    </a:cubicBezTo>
                    <a:cubicBezTo>
                      <a:pt x="667" y="189"/>
                      <a:pt x="667" y="189"/>
                      <a:pt x="667" y="189"/>
                    </a:cubicBezTo>
                    <a:cubicBezTo>
                      <a:pt x="668" y="189"/>
                      <a:pt x="669" y="190"/>
                      <a:pt x="669" y="191"/>
                    </a:cubicBezTo>
                    <a:cubicBezTo>
                      <a:pt x="670" y="191"/>
                      <a:pt x="670" y="191"/>
                      <a:pt x="670" y="191"/>
                    </a:cubicBezTo>
                    <a:cubicBezTo>
                      <a:pt x="669" y="191"/>
                      <a:pt x="668" y="190"/>
                      <a:pt x="667" y="190"/>
                    </a:cubicBezTo>
                    <a:close/>
                    <a:moveTo>
                      <a:pt x="582" y="136"/>
                    </a:moveTo>
                    <a:cubicBezTo>
                      <a:pt x="582" y="135"/>
                      <a:pt x="582" y="135"/>
                      <a:pt x="582" y="135"/>
                    </a:cubicBezTo>
                    <a:cubicBezTo>
                      <a:pt x="582" y="135"/>
                      <a:pt x="582" y="135"/>
                      <a:pt x="582" y="136"/>
                    </a:cubicBezTo>
                    <a:cubicBezTo>
                      <a:pt x="582" y="138"/>
                      <a:pt x="582" y="138"/>
                      <a:pt x="582" y="138"/>
                    </a:cubicBezTo>
                    <a:cubicBezTo>
                      <a:pt x="584" y="138"/>
                      <a:pt x="584" y="138"/>
                      <a:pt x="584" y="138"/>
                    </a:cubicBezTo>
                    <a:cubicBezTo>
                      <a:pt x="586" y="138"/>
                      <a:pt x="588" y="138"/>
                      <a:pt x="589" y="137"/>
                    </a:cubicBezTo>
                    <a:cubicBezTo>
                      <a:pt x="589" y="140"/>
                      <a:pt x="589" y="143"/>
                      <a:pt x="587" y="144"/>
                    </a:cubicBezTo>
                    <a:cubicBezTo>
                      <a:pt x="585" y="147"/>
                      <a:pt x="582" y="148"/>
                      <a:pt x="577" y="148"/>
                    </a:cubicBezTo>
                    <a:cubicBezTo>
                      <a:pt x="576" y="148"/>
                      <a:pt x="576" y="148"/>
                      <a:pt x="576" y="148"/>
                    </a:cubicBez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6" y="141"/>
                      <a:pt x="576" y="141"/>
                      <a:pt x="576" y="141"/>
                    </a:cubicBezTo>
                    <a:cubicBezTo>
                      <a:pt x="578" y="140"/>
                      <a:pt x="579" y="139"/>
                      <a:pt x="580" y="138"/>
                    </a:cubicBezTo>
                    <a:cubicBezTo>
                      <a:pt x="580" y="137"/>
                      <a:pt x="581" y="136"/>
                      <a:pt x="582" y="136"/>
                    </a:cubicBezTo>
                    <a:close/>
                    <a:moveTo>
                      <a:pt x="569" y="143"/>
                    </a:moveTo>
                    <a:cubicBezTo>
                      <a:pt x="569" y="143"/>
                      <a:pt x="570" y="143"/>
                      <a:pt x="570" y="143"/>
                    </a:cubicBezTo>
                    <a:cubicBezTo>
                      <a:pt x="569" y="144"/>
                      <a:pt x="569" y="144"/>
                      <a:pt x="569" y="144"/>
                    </a:cubicBezTo>
                    <a:cubicBezTo>
                      <a:pt x="569" y="144"/>
                      <a:pt x="568" y="144"/>
                      <a:pt x="568" y="144"/>
                    </a:cubicBezTo>
                    <a:cubicBezTo>
                      <a:pt x="568" y="144"/>
                      <a:pt x="568" y="143"/>
                      <a:pt x="567" y="143"/>
                    </a:cubicBezTo>
                    <a:cubicBezTo>
                      <a:pt x="567" y="143"/>
                      <a:pt x="567" y="143"/>
                      <a:pt x="567" y="143"/>
                    </a:cubicBezTo>
                    <a:cubicBezTo>
                      <a:pt x="568" y="143"/>
                      <a:pt x="568" y="143"/>
                      <a:pt x="569" y="143"/>
                    </a:cubicBezTo>
                    <a:close/>
                    <a:moveTo>
                      <a:pt x="438" y="144"/>
                    </a:moveTo>
                    <a:cubicBezTo>
                      <a:pt x="439" y="144"/>
                      <a:pt x="442" y="144"/>
                      <a:pt x="445" y="143"/>
                    </a:cubicBezTo>
                    <a:cubicBezTo>
                      <a:pt x="454" y="143"/>
                      <a:pt x="465" y="143"/>
                      <a:pt x="469" y="139"/>
                    </a:cubicBezTo>
                    <a:cubicBezTo>
                      <a:pt x="474" y="134"/>
                      <a:pt x="475" y="133"/>
                      <a:pt x="483" y="132"/>
                    </a:cubicBezTo>
                    <a:cubicBezTo>
                      <a:pt x="486" y="132"/>
                      <a:pt x="488" y="129"/>
                      <a:pt x="490" y="124"/>
                    </a:cubicBezTo>
                    <a:cubicBezTo>
                      <a:pt x="491" y="127"/>
                      <a:pt x="491" y="128"/>
                      <a:pt x="492" y="128"/>
                    </a:cubicBezTo>
                    <a:cubicBezTo>
                      <a:pt x="500" y="130"/>
                      <a:pt x="500" y="130"/>
                      <a:pt x="500" y="130"/>
                    </a:cubicBezTo>
                    <a:cubicBezTo>
                      <a:pt x="498" y="132"/>
                      <a:pt x="498" y="132"/>
                      <a:pt x="498" y="132"/>
                    </a:cubicBezTo>
                    <a:cubicBezTo>
                      <a:pt x="497" y="131"/>
                      <a:pt x="495" y="129"/>
                      <a:pt x="493" y="129"/>
                    </a:cubicBezTo>
                    <a:cubicBezTo>
                      <a:pt x="490" y="129"/>
                      <a:pt x="488" y="130"/>
                      <a:pt x="486" y="131"/>
                    </a:cubicBezTo>
                    <a:cubicBezTo>
                      <a:pt x="485" y="132"/>
                      <a:pt x="485" y="132"/>
                      <a:pt x="485" y="132"/>
                    </a:cubicBezTo>
                    <a:cubicBezTo>
                      <a:pt x="484" y="132"/>
                      <a:pt x="483" y="133"/>
                      <a:pt x="482" y="133"/>
                    </a:cubicBezTo>
                    <a:cubicBezTo>
                      <a:pt x="478" y="134"/>
                      <a:pt x="475" y="136"/>
                      <a:pt x="472" y="140"/>
                    </a:cubicBezTo>
                    <a:cubicBezTo>
                      <a:pt x="471" y="142"/>
                      <a:pt x="471" y="144"/>
                      <a:pt x="472" y="147"/>
                    </a:cubicBezTo>
                    <a:cubicBezTo>
                      <a:pt x="474" y="149"/>
                      <a:pt x="477" y="151"/>
                      <a:pt x="481" y="150"/>
                    </a:cubicBezTo>
                    <a:cubicBezTo>
                      <a:pt x="480" y="151"/>
                      <a:pt x="480" y="151"/>
                      <a:pt x="480" y="151"/>
                    </a:cubicBezTo>
                    <a:cubicBezTo>
                      <a:pt x="480" y="151"/>
                      <a:pt x="480" y="152"/>
                      <a:pt x="480" y="152"/>
                    </a:cubicBezTo>
                    <a:cubicBezTo>
                      <a:pt x="479" y="154"/>
                      <a:pt x="479" y="154"/>
                      <a:pt x="479" y="154"/>
                    </a:cubicBezTo>
                    <a:cubicBezTo>
                      <a:pt x="476" y="158"/>
                      <a:pt x="476" y="159"/>
                      <a:pt x="479" y="163"/>
                    </a:cubicBezTo>
                    <a:cubicBezTo>
                      <a:pt x="479" y="165"/>
                      <a:pt x="479" y="165"/>
                      <a:pt x="479" y="165"/>
                    </a:cubicBezTo>
                    <a:cubicBezTo>
                      <a:pt x="479" y="164"/>
                      <a:pt x="478" y="164"/>
                      <a:pt x="477" y="163"/>
                    </a:cubicBezTo>
                    <a:cubicBezTo>
                      <a:pt x="475" y="162"/>
                      <a:pt x="475" y="162"/>
                      <a:pt x="475" y="159"/>
                    </a:cubicBezTo>
                    <a:cubicBezTo>
                      <a:pt x="473" y="159"/>
                      <a:pt x="473" y="159"/>
                      <a:pt x="473" y="159"/>
                    </a:cubicBezTo>
                    <a:cubicBezTo>
                      <a:pt x="473" y="159"/>
                      <a:pt x="473" y="159"/>
                      <a:pt x="473" y="159"/>
                    </a:cubicBezTo>
                    <a:cubicBezTo>
                      <a:pt x="473" y="159"/>
                      <a:pt x="473" y="159"/>
                      <a:pt x="473" y="159"/>
                    </a:cubicBezTo>
                    <a:cubicBezTo>
                      <a:pt x="473" y="159"/>
                      <a:pt x="473" y="159"/>
                      <a:pt x="473" y="159"/>
                    </a:cubicBezTo>
                    <a:cubicBezTo>
                      <a:pt x="472" y="156"/>
                      <a:pt x="470" y="156"/>
                      <a:pt x="468" y="155"/>
                    </a:cubicBezTo>
                    <a:cubicBezTo>
                      <a:pt x="466" y="154"/>
                      <a:pt x="465" y="154"/>
                      <a:pt x="464" y="150"/>
                    </a:cubicBezTo>
                    <a:cubicBezTo>
                      <a:pt x="464" y="148"/>
                      <a:pt x="464" y="148"/>
                      <a:pt x="464" y="148"/>
                    </a:cubicBezTo>
                    <a:cubicBezTo>
                      <a:pt x="461" y="149"/>
                      <a:pt x="461" y="149"/>
                      <a:pt x="461" y="149"/>
                    </a:cubicBezTo>
                    <a:cubicBezTo>
                      <a:pt x="445" y="157"/>
                      <a:pt x="433" y="158"/>
                      <a:pt x="421" y="152"/>
                    </a:cubicBezTo>
                    <a:cubicBezTo>
                      <a:pt x="422" y="152"/>
                      <a:pt x="422" y="151"/>
                      <a:pt x="422" y="151"/>
                    </a:cubicBezTo>
                    <a:cubicBezTo>
                      <a:pt x="423" y="149"/>
                      <a:pt x="423" y="149"/>
                      <a:pt x="425" y="149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3" y="147"/>
                      <a:pt x="433" y="147"/>
                      <a:pt x="433" y="147"/>
                    </a:cubicBezTo>
                    <a:cubicBezTo>
                      <a:pt x="433" y="146"/>
                      <a:pt x="433" y="146"/>
                      <a:pt x="433" y="146"/>
                    </a:cubicBezTo>
                    <a:cubicBezTo>
                      <a:pt x="433" y="145"/>
                      <a:pt x="433" y="145"/>
                      <a:pt x="433" y="144"/>
                    </a:cubicBezTo>
                    <a:lnTo>
                      <a:pt x="438" y="144"/>
                    </a:lnTo>
                    <a:close/>
                    <a:moveTo>
                      <a:pt x="47" y="227"/>
                    </a:moveTo>
                    <a:cubicBezTo>
                      <a:pt x="47" y="227"/>
                      <a:pt x="47" y="227"/>
                      <a:pt x="47" y="227"/>
                    </a:cubicBezTo>
                    <a:cubicBezTo>
                      <a:pt x="48" y="225"/>
                      <a:pt x="49" y="224"/>
                      <a:pt x="50" y="223"/>
                    </a:cubicBezTo>
                    <a:cubicBezTo>
                      <a:pt x="51" y="221"/>
                      <a:pt x="52" y="220"/>
                      <a:pt x="53" y="219"/>
                    </a:cubicBezTo>
                    <a:cubicBezTo>
                      <a:pt x="54" y="221"/>
                      <a:pt x="54" y="221"/>
                      <a:pt x="54" y="221"/>
                    </a:cubicBezTo>
                    <a:cubicBezTo>
                      <a:pt x="54" y="222"/>
                      <a:pt x="55" y="223"/>
                      <a:pt x="55" y="224"/>
                    </a:cubicBezTo>
                    <a:cubicBezTo>
                      <a:pt x="58" y="229"/>
                      <a:pt x="60" y="234"/>
                      <a:pt x="58" y="237"/>
                    </a:cubicBezTo>
                    <a:cubicBezTo>
                      <a:pt x="58" y="237"/>
                      <a:pt x="57" y="237"/>
                      <a:pt x="56" y="237"/>
                    </a:cubicBezTo>
                    <a:cubicBezTo>
                      <a:pt x="56" y="237"/>
                      <a:pt x="55" y="237"/>
                      <a:pt x="54" y="237"/>
                    </a:cubicBezTo>
                    <a:cubicBezTo>
                      <a:pt x="53" y="237"/>
                      <a:pt x="53" y="237"/>
                      <a:pt x="52" y="237"/>
                    </a:cubicBezTo>
                    <a:lnTo>
                      <a:pt x="47" y="227"/>
                    </a:lnTo>
                    <a:close/>
                    <a:moveTo>
                      <a:pt x="333" y="426"/>
                    </a:moveTo>
                    <a:cubicBezTo>
                      <a:pt x="333" y="426"/>
                      <a:pt x="334" y="426"/>
                      <a:pt x="334" y="426"/>
                    </a:cubicBezTo>
                    <a:cubicBezTo>
                      <a:pt x="334" y="426"/>
                      <a:pt x="334" y="427"/>
                      <a:pt x="334" y="427"/>
                    </a:cubicBezTo>
                    <a:cubicBezTo>
                      <a:pt x="334" y="428"/>
                      <a:pt x="334" y="428"/>
                      <a:pt x="334" y="428"/>
                    </a:cubicBezTo>
                    <a:cubicBezTo>
                      <a:pt x="334" y="427"/>
                      <a:pt x="333" y="427"/>
                      <a:pt x="332" y="427"/>
                    </a:cubicBezTo>
                    <a:cubicBezTo>
                      <a:pt x="332" y="427"/>
                      <a:pt x="332" y="427"/>
                      <a:pt x="331" y="426"/>
                    </a:cubicBezTo>
                    <a:cubicBezTo>
                      <a:pt x="332" y="426"/>
                      <a:pt x="333" y="426"/>
                      <a:pt x="333" y="426"/>
                    </a:cubicBezTo>
                    <a:close/>
                    <a:moveTo>
                      <a:pt x="753" y="1257"/>
                    </a:moveTo>
                    <a:cubicBezTo>
                      <a:pt x="753" y="1257"/>
                      <a:pt x="753" y="1257"/>
                      <a:pt x="753" y="1256"/>
                    </a:cubicBezTo>
                    <a:cubicBezTo>
                      <a:pt x="754" y="1256"/>
                      <a:pt x="755" y="1256"/>
                      <a:pt x="756" y="1256"/>
                    </a:cubicBezTo>
                    <a:cubicBezTo>
                      <a:pt x="756" y="1256"/>
                      <a:pt x="756" y="1256"/>
                      <a:pt x="756" y="1256"/>
                    </a:cubicBezTo>
                    <a:lnTo>
                      <a:pt x="753" y="1257"/>
                    </a:lnTo>
                    <a:close/>
                    <a:moveTo>
                      <a:pt x="737" y="1338"/>
                    </a:moveTo>
                    <a:cubicBezTo>
                      <a:pt x="737" y="1338"/>
                      <a:pt x="737" y="1338"/>
                      <a:pt x="737" y="1338"/>
                    </a:cubicBezTo>
                    <a:cubicBezTo>
                      <a:pt x="738" y="1334"/>
                      <a:pt x="738" y="1334"/>
                      <a:pt x="738" y="1334"/>
                    </a:cubicBezTo>
                    <a:cubicBezTo>
                      <a:pt x="739" y="1334"/>
                      <a:pt x="739" y="1334"/>
                      <a:pt x="739" y="1334"/>
                    </a:cubicBezTo>
                    <a:cubicBezTo>
                      <a:pt x="739" y="1334"/>
                      <a:pt x="739" y="1334"/>
                      <a:pt x="739" y="1334"/>
                    </a:cubicBezTo>
                    <a:cubicBezTo>
                      <a:pt x="739" y="1335"/>
                      <a:pt x="739" y="1335"/>
                      <a:pt x="739" y="1335"/>
                    </a:cubicBezTo>
                    <a:cubicBezTo>
                      <a:pt x="738" y="1335"/>
                      <a:pt x="738" y="1336"/>
                      <a:pt x="738" y="1336"/>
                    </a:cubicBezTo>
                    <a:cubicBezTo>
                      <a:pt x="738" y="1337"/>
                      <a:pt x="737" y="1337"/>
                      <a:pt x="737" y="1338"/>
                    </a:cubicBezTo>
                    <a:close/>
                    <a:moveTo>
                      <a:pt x="739" y="1349"/>
                    </a:moveTo>
                    <a:cubicBezTo>
                      <a:pt x="741" y="1350"/>
                      <a:pt x="741" y="1350"/>
                      <a:pt x="741" y="1350"/>
                    </a:cubicBezTo>
                    <a:cubicBezTo>
                      <a:pt x="740" y="1350"/>
                      <a:pt x="740" y="1350"/>
                      <a:pt x="740" y="1350"/>
                    </a:cubicBezTo>
                    <a:lnTo>
                      <a:pt x="739" y="1349"/>
                    </a:lnTo>
                    <a:close/>
                    <a:moveTo>
                      <a:pt x="750" y="1385"/>
                    </a:moveTo>
                    <a:cubicBezTo>
                      <a:pt x="751" y="1386"/>
                      <a:pt x="752" y="1386"/>
                      <a:pt x="753" y="1387"/>
                    </a:cubicBezTo>
                    <a:cubicBezTo>
                      <a:pt x="751" y="1387"/>
                      <a:pt x="751" y="1387"/>
                      <a:pt x="751" y="1387"/>
                    </a:cubicBezTo>
                    <a:cubicBezTo>
                      <a:pt x="751" y="1387"/>
                      <a:pt x="750" y="1386"/>
                      <a:pt x="750" y="1386"/>
                    </a:cubicBezTo>
                    <a:lnTo>
                      <a:pt x="750" y="138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" name="CustomShape 17"/>
              <p:cNvSpPr/>
              <p:nvPr/>
            </p:nvSpPr>
            <p:spPr>
              <a:xfrm>
                <a:off x="2514240" y="1697400"/>
                <a:ext cx="12348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55" h="83">
                    <a:moveTo>
                      <a:pt x="15" y="23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2" y="36"/>
                      <a:pt x="23" y="38"/>
                      <a:pt x="22" y="40"/>
                    </a:cubicBezTo>
                    <a:cubicBezTo>
                      <a:pt x="22" y="42"/>
                      <a:pt x="21" y="43"/>
                      <a:pt x="20" y="43"/>
                    </a:cubicBezTo>
                    <a:cubicBezTo>
                      <a:pt x="17" y="44"/>
                      <a:pt x="16" y="42"/>
                      <a:pt x="14" y="40"/>
                    </a:cubicBezTo>
                    <a:cubicBezTo>
                      <a:pt x="13" y="38"/>
                      <a:pt x="11" y="36"/>
                      <a:pt x="9" y="36"/>
                    </a:cubicBezTo>
                    <a:cubicBezTo>
                      <a:pt x="8" y="36"/>
                      <a:pt x="7" y="36"/>
                      <a:pt x="6" y="38"/>
                    </a:cubicBezTo>
                    <a:cubicBezTo>
                      <a:pt x="1" y="43"/>
                      <a:pt x="7" y="51"/>
                      <a:pt x="10" y="56"/>
                    </a:cubicBezTo>
                    <a:cubicBezTo>
                      <a:pt x="11" y="57"/>
                      <a:pt x="11" y="58"/>
                      <a:pt x="12" y="59"/>
                    </a:cubicBezTo>
                    <a:cubicBezTo>
                      <a:pt x="13" y="62"/>
                      <a:pt x="17" y="62"/>
                      <a:pt x="19" y="62"/>
                    </a:cubicBezTo>
                    <a:cubicBezTo>
                      <a:pt x="22" y="62"/>
                      <a:pt x="23" y="62"/>
                      <a:pt x="23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6" y="68"/>
                      <a:pt x="27" y="71"/>
                      <a:pt x="28" y="74"/>
                    </a:cubicBezTo>
                    <a:cubicBezTo>
                      <a:pt x="29" y="77"/>
                      <a:pt x="30" y="80"/>
                      <a:pt x="32" y="81"/>
                    </a:cubicBezTo>
                    <a:cubicBezTo>
                      <a:pt x="33" y="82"/>
                      <a:pt x="35" y="83"/>
                      <a:pt x="36" y="83"/>
                    </a:cubicBezTo>
                    <a:cubicBezTo>
                      <a:pt x="39" y="83"/>
                      <a:pt x="41" y="82"/>
                      <a:pt x="42" y="80"/>
                    </a:cubicBezTo>
                    <a:cubicBezTo>
                      <a:pt x="43" y="78"/>
                      <a:pt x="43" y="77"/>
                      <a:pt x="43" y="75"/>
                    </a:cubicBezTo>
                    <a:cubicBezTo>
                      <a:pt x="46" y="75"/>
                      <a:pt x="49" y="74"/>
                      <a:pt x="51" y="72"/>
                    </a:cubicBezTo>
                    <a:cubicBezTo>
                      <a:pt x="54" y="69"/>
                      <a:pt x="55" y="65"/>
                      <a:pt x="54" y="61"/>
                    </a:cubicBezTo>
                    <a:cubicBezTo>
                      <a:pt x="54" y="58"/>
                      <a:pt x="54" y="56"/>
                      <a:pt x="55" y="54"/>
                    </a:cubicBezTo>
                    <a:cubicBezTo>
                      <a:pt x="55" y="51"/>
                      <a:pt x="55" y="47"/>
                      <a:pt x="53" y="43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3"/>
                      <a:pt x="49" y="42"/>
                      <a:pt x="49" y="42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2" y="40"/>
                      <a:pt x="52" y="39"/>
                      <a:pt x="53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4"/>
                      <a:pt x="53" y="33"/>
                    </a:cubicBezTo>
                    <a:cubicBezTo>
                      <a:pt x="53" y="33"/>
                      <a:pt x="52" y="32"/>
                      <a:pt x="52" y="32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7" y="31"/>
                      <a:pt x="46" y="33"/>
                      <a:pt x="46" y="34"/>
                    </a:cubicBezTo>
                    <a:cubicBezTo>
                      <a:pt x="45" y="35"/>
                      <a:pt x="45" y="35"/>
                      <a:pt x="45" y="36"/>
                    </a:cubicBezTo>
                    <a:cubicBezTo>
                      <a:pt x="44" y="36"/>
                      <a:pt x="43" y="35"/>
                      <a:pt x="42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5" y="31"/>
                      <a:pt x="48" y="27"/>
                      <a:pt x="46" y="23"/>
                    </a:cubicBezTo>
                    <a:cubicBezTo>
                      <a:pt x="46" y="23"/>
                      <a:pt x="47" y="21"/>
                      <a:pt x="48" y="20"/>
                    </a:cubicBezTo>
                    <a:cubicBezTo>
                      <a:pt x="49" y="18"/>
                      <a:pt x="51" y="16"/>
                      <a:pt x="50" y="14"/>
                    </a:cubicBezTo>
                    <a:cubicBezTo>
                      <a:pt x="50" y="12"/>
                      <a:pt x="48" y="11"/>
                      <a:pt x="46" y="10"/>
                    </a:cubicBezTo>
                    <a:cubicBezTo>
                      <a:pt x="45" y="10"/>
                      <a:pt x="43" y="10"/>
                      <a:pt x="41" y="1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1"/>
                      <a:pt x="24" y="11"/>
                      <a:pt x="23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3"/>
                      <a:pt x="20" y="14"/>
                      <a:pt x="21" y="1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7" y="21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6" y="23"/>
                      <a:pt x="15" y="2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" name="CustomShape 18"/>
              <p:cNvSpPr/>
              <p:nvPr/>
            </p:nvSpPr>
            <p:spPr>
              <a:xfrm>
                <a:off x="3135600" y="2565360"/>
                <a:ext cx="20160" cy="34560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>
                    <a:moveTo>
                      <a:pt x="0" y="12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6" y="8"/>
                      <a:pt x="7" y="7"/>
                      <a:pt x="8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0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CustomShape 19"/>
              <p:cNvSpPr/>
              <p:nvPr/>
            </p:nvSpPr>
            <p:spPr>
              <a:xfrm>
                <a:off x="2918160" y="2480400"/>
                <a:ext cx="2880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8">
                    <a:moveTo>
                      <a:pt x="5" y="17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6"/>
                      <a:pt x="0" y="13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" name="CustomShape 20"/>
              <p:cNvSpPr/>
              <p:nvPr/>
            </p:nvSpPr>
            <p:spPr>
              <a:xfrm>
                <a:off x="2854080" y="2449440"/>
                <a:ext cx="4500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8">
                    <a:moveTo>
                      <a:pt x="13" y="1"/>
                    </a:moveTo>
                    <a:cubicBezTo>
                      <a:pt x="6" y="3"/>
                      <a:pt x="4" y="7"/>
                      <a:pt x="2" y="13"/>
                    </a:cubicBezTo>
                    <a:cubicBezTo>
                      <a:pt x="2" y="13"/>
                      <a:pt x="2" y="14"/>
                      <a:pt x="1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0" y="18"/>
                      <a:pt x="18" y="10"/>
                      <a:pt x="19" y="3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" name="CustomShape 21"/>
              <p:cNvSpPr/>
              <p:nvPr/>
            </p:nvSpPr>
            <p:spPr>
              <a:xfrm>
                <a:off x="3183840" y="2513160"/>
                <a:ext cx="273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7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4"/>
                      <a:pt x="10" y="2"/>
                      <a:pt x="8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22"/>
              <p:cNvSpPr/>
              <p:nvPr/>
            </p:nvSpPr>
            <p:spPr>
              <a:xfrm>
                <a:off x="3195360" y="3015720"/>
                <a:ext cx="6948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4">
                    <a:moveTo>
                      <a:pt x="15" y="1"/>
                    </a:moveTo>
                    <a:cubicBezTo>
                      <a:pt x="13" y="1"/>
                      <a:pt x="12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6"/>
                      <a:pt x="11" y="7"/>
                      <a:pt x="13" y="9"/>
                    </a:cubicBezTo>
                    <a:cubicBezTo>
                      <a:pt x="17" y="11"/>
                      <a:pt x="20" y="14"/>
                      <a:pt x="25" y="14"/>
                    </a:cubicBezTo>
                    <a:cubicBezTo>
                      <a:pt x="26" y="14"/>
                      <a:pt x="28" y="14"/>
                      <a:pt x="29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5"/>
                      <a:pt x="21" y="3"/>
                      <a:pt x="1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23"/>
              <p:cNvSpPr/>
              <p:nvPr/>
            </p:nvSpPr>
            <p:spPr>
              <a:xfrm>
                <a:off x="2972160" y="2140200"/>
                <a:ext cx="8136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>
                    <a:moveTo>
                      <a:pt x="11" y="27"/>
                    </a:moveTo>
                    <a:cubicBezTo>
                      <a:pt x="13" y="27"/>
                      <a:pt x="15" y="26"/>
                      <a:pt x="16" y="25"/>
                    </a:cubicBezTo>
                    <a:cubicBezTo>
                      <a:pt x="20" y="23"/>
                      <a:pt x="22" y="18"/>
                      <a:pt x="23" y="13"/>
                    </a:cubicBezTo>
                    <a:cubicBezTo>
                      <a:pt x="24" y="14"/>
                      <a:pt x="26" y="15"/>
                      <a:pt x="28" y="15"/>
                    </a:cubicBezTo>
                    <a:cubicBezTo>
                      <a:pt x="30" y="15"/>
                      <a:pt x="31" y="15"/>
                      <a:pt x="33" y="14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0"/>
                      <a:pt x="33" y="10"/>
                      <a:pt x="32" y="9"/>
                    </a:cubicBezTo>
                    <a:cubicBezTo>
                      <a:pt x="30" y="7"/>
                      <a:pt x="28" y="4"/>
                      <a:pt x="26" y="4"/>
                    </a:cubicBezTo>
                    <a:cubicBezTo>
                      <a:pt x="24" y="4"/>
                      <a:pt x="23" y="5"/>
                      <a:pt x="21" y="6"/>
                    </a:cubicBezTo>
                    <a:cubicBezTo>
                      <a:pt x="19" y="2"/>
                      <a:pt x="17" y="1"/>
                      <a:pt x="13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3" y="7"/>
                      <a:pt x="0" y="12"/>
                      <a:pt x="0" y="18"/>
                    </a:cubicBezTo>
                    <a:cubicBezTo>
                      <a:pt x="1" y="23"/>
                      <a:pt x="6" y="27"/>
                      <a:pt x="11" y="2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24"/>
              <p:cNvSpPr/>
              <p:nvPr/>
            </p:nvSpPr>
            <p:spPr>
              <a:xfrm>
                <a:off x="2795760" y="2291040"/>
                <a:ext cx="138240" cy="156240"/>
              </a:xfrm>
              <a:custGeom>
                <a:avLst/>
                <a:gdLst/>
                <a:ahLst/>
                <a:cxnLst/>
                <a:rect l="l" t="t" r="r" b="b"/>
                <a:pathLst>
                  <a:path w="61" h="52">
                    <a:moveTo>
                      <a:pt x="57" y="44"/>
                    </a:moveTo>
                    <a:cubicBezTo>
                      <a:pt x="57" y="43"/>
                      <a:pt x="58" y="42"/>
                      <a:pt x="59" y="42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8" y="37"/>
                      <a:pt x="56" y="35"/>
                      <a:pt x="54" y="33"/>
                    </a:cubicBezTo>
                    <a:cubicBezTo>
                      <a:pt x="54" y="33"/>
                      <a:pt x="53" y="32"/>
                      <a:pt x="51" y="32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8" y="33"/>
                      <a:pt x="47" y="33"/>
                      <a:pt x="47" y="33"/>
                    </a:cubicBezTo>
                    <a:cubicBezTo>
                      <a:pt x="47" y="32"/>
                      <a:pt x="46" y="31"/>
                      <a:pt x="46" y="29"/>
                    </a:cubicBezTo>
                    <a:cubicBezTo>
                      <a:pt x="46" y="26"/>
                      <a:pt x="46" y="23"/>
                      <a:pt x="43" y="21"/>
                    </a:cubicBezTo>
                    <a:cubicBezTo>
                      <a:pt x="41" y="20"/>
                      <a:pt x="39" y="19"/>
                      <a:pt x="38" y="18"/>
                    </a:cubicBezTo>
                    <a:cubicBezTo>
                      <a:pt x="34" y="16"/>
                      <a:pt x="31" y="14"/>
                      <a:pt x="28" y="12"/>
                    </a:cubicBezTo>
                    <a:cubicBezTo>
                      <a:pt x="27" y="12"/>
                      <a:pt x="27" y="11"/>
                      <a:pt x="27" y="11"/>
                    </a:cubicBezTo>
                    <a:cubicBezTo>
                      <a:pt x="26" y="10"/>
                      <a:pt x="26" y="7"/>
                      <a:pt x="23" y="7"/>
                    </a:cubicBezTo>
                    <a:cubicBezTo>
                      <a:pt x="23" y="7"/>
                      <a:pt x="22" y="7"/>
                      <a:pt x="22" y="8"/>
                    </a:cubicBezTo>
                    <a:cubicBezTo>
                      <a:pt x="21" y="5"/>
                      <a:pt x="21" y="3"/>
                      <a:pt x="19" y="2"/>
                    </a:cubicBezTo>
                    <a:cubicBezTo>
                      <a:pt x="18" y="0"/>
                      <a:pt x="15" y="0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9" y="8"/>
                      <a:pt x="8" y="13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2"/>
                      <a:pt x="8" y="23"/>
                      <a:pt x="8" y="25"/>
                    </a:cubicBezTo>
                    <a:cubicBezTo>
                      <a:pt x="8" y="27"/>
                      <a:pt x="8" y="31"/>
                      <a:pt x="8" y="32"/>
                    </a:cubicBezTo>
                    <a:cubicBezTo>
                      <a:pt x="2" y="36"/>
                      <a:pt x="0" y="40"/>
                      <a:pt x="1" y="42"/>
                    </a:cubicBezTo>
                    <a:cubicBezTo>
                      <a:pt x="2" y="44"/>
                      <a:pt x="4" y="45"/>
                      <a:pt x="7" y="45"/>
                    </a:cubicBezTo>
                    <a:cubicBezTo>
                      <a:pt x="9" y="45"/>
                      <a:pt x="11" y="45"/>
                      <a:pt x="12" y="44"/>
                    </a:cubicBezTo>
                    <a:cubicBezTo>
                      <a:pt x="13" y="48"/>
                      <a:pt x="14" y="52"/>
                      <a:pt x="17" y="52"/>
                    </a:cubicBezTo>
                    <a:cubicBezTo>
                      <a:pt x="19" y="52"/>
                      <a:pt x="21" y="51"/>
                      <a:pt x="23" y="49"/>
                    </a:cubicBezTo>
                    <a:cubicBezTo>
                      <a:pt x="24" y="49"/>
                      <a:pt x="24" y="48"/>
                      <a:pt x="25" y="48"/>
                    </a:cubicBezTo>
                    <a:cubicBezTo>
                      <a:pt x="28" y="45"/>
                      <a:pt x="32" y="42"/>
                      <a:pt x="32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8"/>
                      <a:pt x="39" y="40"/>
                    </a:cubicBezTo>
                    <a:cubicBezTo>
                      <a:pt x="40" y="42"/>
                      <a:pt x="41" y="44"/>
                      <a:pt x="45" y="46"/>
                    </a:cubicBezTo>
                    <a:cubicBezTo>
                      <a:pt x="51" y="48"/>
                      <a:pt x="53" y="47"/>
                      <a:pt x="57" y="4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25"/>
              <p:cNvSpPr/>
              <p:nvPr/>
            </p:nvSpPr>
            <p:spPr>
              <a:xfrm>
                <a:off x="2959200" y="2422440"/>
                <a:ext cx="1728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8" h="9">
                    <a:moveTo>
                      <a:pt x="8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3"/>
                      <a:pt x="6" y="2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9"/>
                      <a:pt x="8" y="8"/>
                      <a:pt x="8" y="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26"/>
              <p:cNvSpPr/>
              <p:nvPr/>
            </p:nvSpPr>
            <p:spPr>
              <a:xfrm>
                <a:off x="2098800" y="1668240"/>
                <a:ext cx="200880" cy="2934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98">
                    <a:moveTo>
                      <a:pt x="10" y="78"/>
                    </a:moveTo>
                    <a:cubicBezTo>
                      <a:pt x="12" y="79"/>
                      <a:pt x="14" y="80"/>
                      <a:pt x="15" y="80"/>
                    </a:cubicBezTo>
                    <a:cubicBezTo>
                      <a:pt x="17" y="82"/>
                      <a:pt x="19" y="87"/>
                      <a:pt x="20" y="91"/>
                    </a:cubicBezTo>
                    <a:cubicBezTo>
                      <a:pt x="21" y="93"/>
                      <a:pt x="22" y="94"/>
                      <a:pt x="22" y="96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9" y="94"/>
                      <a:pt x="32" y="91"/>
                      <a:pt x="36" y="87"/>
                    </a:cubicBezTo>
                    <a:cubicBezTo>
                      <a:pt x="37" y="89"/>
                      <a:pt x="38" y="89"/>
                      <a:pt x="39" y="89"/>
                    </a:cubicBezTo>
                    <a:cubicBezTo>
                      <a:pt x="41" y="89"/>
                      <a:pt x="43" y="88"/>
                      <a:pt x="44" y="86"/>
                    </a:cubicBezTo>
                    <a:cubicBezTo>
                      <a:pt x="47" y="84"/>
                      <a:pt x="48" y="80"/>
                      <a:pt x="48" y="77"/>
                    </a:cubicBezTo>
                    <a:cubicBezTo>
                      <a:pt x="48" y="73"/>
                      <a:pt x="48" y="71"/>
                      <a:pt x="49" y="68"/>
                    </a:cubicBezTo>
                    <a:cubicBezTo>
                      <a:pt x="50" y="67"/>
                      <a:pt x="51" y="67"/>
                      <a:pt x="52" y="67"/>
                    </a:cubicBezTo>
                    <a:cubicBezTo>
                      <a:pt x="54" y="66"/>
                      <a:pt x="56" y="66"/>
                      <a:pt x="57" y="63"/>
                    </a:cubicBezTo>
                    <a:cubicBezTo>
                      <a:pt x="60" y="53"/>
                      <a:pt x="70" y="47"/>
                      <a:pt x="79" y="40"/>
                    </a:cubicBezTo>
                    <a:cubicBezTo>
                      <a:pt x="82" y="38"/>
                      <a:pt x="85" y="36"/>
                      <a:pt x="88" y="34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7" y="30"/>
                      <a:pt x="86" y="29"/>
                      <a:pt x="84" y="27"/>
                    </a:cubicBezTo>
                    <a:cubicBezTo>
                      <a:pt x="79" y="19"/>
                      <a:pt x="71" y="9"/>
                      <a:pt x="64" y="9"/>
                    </a:cubicBezTo>
                    <a:cubicBezTo>
                      <a:pt x="62" y="9"/>
                      <a:pt x="60" y="9"/>
                      <a:pt x="59" y="11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4" y="11"/>
                      <a:pt x="54" y="12"/>
                    </a:cubicBezTo>
                    <a:cubicBezTo>
                      <a:pt x="54" y="11"/>
                      <a:pt x="53" y="9"/>
                      <a:pt x="53" y="8"/>
                    </a:cubicBezTo>
                    <a:cubicBezTo>
                      <a:pt x="49" y="3"/>
                      <a:pt x="40" y="0"/>
                      <a:pt x="33" y="0"/>
                    </a:cubicBezTo>
                    <a:cubicBezTo>
                      <a:pt x="29" y="0"/>
                      <a:pt x="26" y="0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2"/>
                      <a:pt x="17" y="2"/>
                      <a:pt x="15" y="3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3" y="9"/>
                      <a:pt x="13" y="11"/>
                      <a:pt x="13" y="14"/>
                    </a:cubicBezTo>
                    <a:cubicBezTo>
                      <a:pt x="13" y="15"/>
                      <a:pt x="14" y="17"/>
                      <a:pt x="14" y="18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8" y="22"/>
                      <a:pt x="16" y="25"/>
                      <a:pt x="13" y="31"/>
                    </a:cubicBezTo>
                    <a:cubicBezTo>
                      <a:pt x="10" y="36"/>
                      <a:pt x="7" y="41"/>
                      <a:pt x="9" y="46"/>
                    </a:cubicBezTo>
                    <a:cubicBezTo>
                      <a:pt x="9" y="46"/>
                      <a:pt x="8" y="46"/>
                      <a:pt x="7" y="47"/>
                    </a:cubicBezTo>
                    <a:cubicBezTo>
                      <a:pt x="6" y="49"/>
                      <a:pt x="7" y="51"/>
                      <a:pt x="7" y="53"/>
                    </a:cubicBezTo>
                    <a:cubicBezTo>
                      <a:pt x="8" y="54"/>
                      <a:pt x="8" y="56"/>
                      <a:pt x="8" y="57"/>
                    </a:cubicBezTo>
                    <a:cubicBezTo>
                      <a:pt x="7" y="57"/>
                      <a:pt x="7" y="59"/>
                      <a:pt x="6" y="60"/>
                    </a:cubicBezTo>
                    <a:cubicBezTo>
                      <a:pt x="2" y="68"/>
                      <a:pt x="0" y="71"/>
                      <a:pt x="1" y="74"/>
                    </a:cubicBezTo>
                    <a:cubicBezTo>
                      <a:pt x="2" y="76"/>
                      <a:pt x="6" y="77"/>
                      <a:pt x="10" y="78"/>
                    </a:cubicBezTo>
                    <a:close/>
                    <a:moveTo>
                      <a:pt x="25" y="7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27"/>
              <p:cNvSpPr/>
              <p:nvPr/>
            </p:nvSpPr>
            <p:spPr>
              <a:xfrm>
                <a:off x="2931480" y="2070360"/>
                <a:ext cx="345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6">
                    <a:moveTo>
                      <a:pt x="12" y="8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8" y="14"/>
                      <a:pt x="11" y="11"/>
                      <a:pt x="12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28"/>
              <p:cNvSpPr/>
              <p:nvPr/>
            </p:nvSpPr>
            <p:spPr>
              <a:xfrm>
                <a:off x="3355920" y="2003040"/>
                <a:ext cx="8712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7">
                    <a:moveTo>
                      <a:pt x="0" y="19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7"/>
                      <a:pt x="20" y="27"/>
                      <a:pt x="22" y="27"/>
                    </a:cubicBezTo>
                    <a:cubicBezTo>
                      <a:pt x="26" y="27"/>
                      <a:pt x="29" y="25"/>
                      <a:pt x="33" y="23"/>
                    </a:cubicBezTo>
                    <a:cubicBezTo>
                      <a:pt x="34" y="22"/>
                      <a:pt x="35" y="22"/>
                      <a:pt x="36" y="2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0" y="9"/>
                      <a:pt x="26" y="4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3"/>
                      <a:pt x="11" y="6"/>
                      <a:pt x="11" y="8"/>
                    </a:cubicBezTo>
                    <a:cubicBezTo>
                      <a:pt x="11" y="9"/>
                      <a:pt x="11" y="10"/>
                      <a:pt x="12" y="11"/>
                    </a:cubicBezTo>
                    <a:cubicBezTo>
                      <a:pt x="12" y="12"/>
                      <a:pt x="11" y="12"/>
                      <a:pt x="11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6"/>
                      <a:pt x="11" y="16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1" y="17"/>
                    </a:cubicBezTo>
                    <a:lnTo>
                      <a:pt x="0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CustomShape 29"/>
              <p:cNvSpPr/>
              <p:nvPr/>
            </p:nvSpPr>
            <p:spPr>
              <a:xfrm>
                <a:off x="5136480" y="4674600"/>
                <a:ext cx="152640" cy="34956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16">
                    <a:moveTo>
                      <a:pt x="51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5" y="3"/>
                      <a:pt x="45" y="6"/>
                      <a:pt x="45" y="8"/>
                    </a:cubicBezTo>
                    <a:cubicBezTo>
                      <a:pt x="46" y="9"/>
                      <a:pt x="46" y="10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2"/>
                      <a:pt x="43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9" y="17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8" y="18"/>
                      <a:pt x="37" y="19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23"/>
                      <a:pt x="32" y="24"/>
                      <a:pt x="32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9" y="27"/>
                      <a:pt x="27" y="28"/>
                      <a:pt x="27" y="30"/>
                    </a:cubicBezTo>
                    <a:cubicBezTo>
                      <a:pt x="27" y="30"/>
                      <a:pt x="27" y="31"/>
                      <a:pt x="27" y="31"/>
                    </a:cubicBezTo>
                    <a:cubicBezTo>
                      <a:pt x="22" y="31"/>
                      <a:pt x="15" y="32"/>
                      <a:pt x="12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8"/>
                      <a:pt x="10" y="39"/>
                      <a:pt x="9" y="41"/>
                    </a:cubicBezTo>
                    <a:cubicBezTo>
                      <a:pt x="8" y="42"/>
                      <a:pt x="7" y="44"/>
                      <a:pt x="7" y="46"/>
                    </a:cubicBezTo>
                    <a:cubicBezTo>
                      <a:pt x="6" y="49"/>
                      <a:pt x="8" y="53"/>
                      <a:pt x="9" y="56"/>
                    </a:cubicBezTo>
                    <a:cubicBezTo>
                      <a:pt x="9" y="57"/>
                      <a:pt x="10" y="58"/>
                      <a:pt x="10" y="59"/>
                    </a:cubicBezTo>
                    <a:cubicBezTo>
                      <a:pt x="12" y="66"/>
                      <a:pt x="9" y="70"/>
                      <a:pt x="5" y="75"/>
                    </a:cubicBezTo>
                    <a:cubicBezTo>
                      <a:pt x="4" y="77"/>
                      <a:pt x="3" y="78"/>
                      <a:pt x="2" y="80"/>
                    </a:cubicBezTo>
                    <a:cubicBezTo>
                      <a:pt x="0" y="85"/>
                      <a:pt x="2" y="90"/>
                      <a:pt x="4" y="94"/>
                    </a:cubicBezTo>
                    <a:cubicBezTo>
                      <a:pt x="4" y="97"/>
                      <a:pt x="5" y="99"/>
                      <a:pt x="6" y="101"/>
                    </a:cubicBezTo>
                    <a:cubicBezTo>
                      <a:pt x="6" y="107"/>
                      <a:pt x="11" y="116"/>
                      <a:pt x="18" y="116"/>
                    </a:cubicBezTo>
                    <a:cubicBezTo>
                      <a:pt x="20" y="116"/>
                      <a:pt x="22" y="116"/>
                      <a:pt x="23" y="115"/>
                    </a:cubicBezTo>
                    <a:cubicBezTo>
                      <a:pt x="25" y="114"/>
                      <a:pt x="26" y="114"/>
                      <a:pt x="28" y="113"/>
                    </a:cubicBezTo>
                    <a:cubicBezTo>
                      <a:pt x="32" y="112"/>
                      <a:pt x="36" y="110"/>
                      <a:pt x="38" y="103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3" y="87"/>
                      <a:pt x="46" y="79"/>
                      <a:pt x="48" y="71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53" y="57"/>
                      <a:pt x="56" y="46"/>
                      <a:pt x="57" y="35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7" y="27"/>
                      <a:pt x="56" y="8"/>
                      <a:pt x="52" y="2"/>
                    </a:cubicBezTo>
                    <a:lnTo>
                      <a:pt x="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30"/>
              <p:cNvSpPr/>
              <p:nvPr/>
            </p:nvSpPr>
            <p:spPr>
              <a:xfrm>
                <a:off x="4478760" y="4378680"/>
                <a:ext cx="15840" cy="19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6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CustomShape 31"/>
              <p:cNvSpPr/>
              <p:nvPr/>
            </p:nvSpPr>
            <p:spPr>
              <a:xfrm>
                <a:off x="4943880" y="3468240"/>
                <a:ext cx="6084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8">
                    <a:moveTo>
                      <a:pt x="8" y="18"/>
                    </a:moveTo>
                    <a:cubicBezTo>
                      <a:pt x="16" y="18"/>
                      <a:pt x="22" y="7"/>
                      <a:pt x="23" y="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5"/>
                      <a:pt x="17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7"/>
                      <a:pt x="6" y="7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3" y="17"/>
                      <a:pt x="6" y="18"/>
                      <a:pt x="8" y="1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CustomShape 32"/>
              <p:cNvSpPr/>
              <p:nvPr/>
            </p:nvSpPr>
            <p:spPr>
              <a:xfrm>
                <a:off x="4510800" y="3224520"/>
                <a:ext cx="37440" cy="17352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8">
                    <a:moveTo>
                      <a:pt x="4" y="32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6"/>
                      <a:pt x="2" y="38"/>
                      <a:pt x="2" y="41"/>
                    </a:cubicBezTo>
                    <a:cubicBezTo>
                      <a:pt x="2" y="46"/>
                      <a:pt x="3" y="53"/>
                      <a:pt x="6" y="56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0" y="55"/>
                      <a:pt x="11" y="54"/>
                      <a:pt x="12" y="53"/>
                    </a:cubicBezTo>
                    <a:cubicBezTo>
                      <a:pt x="15" y="51"/>
                      <a:pt x="16" y="50"/>
                      <a:pt x="16" y="44"/>
                    </a:cubicBezTo>
                    <a:cubicBezTo>
                      <a:pt x="16" y="44"/>
                      <a:pt x="16" y="43"/>
                      <a:pt x="16" y="42"/>
                    </a:cubicBezTo>
                    <a:cubicBezTo>
                      <a:pt x="16" y="38"/>
                      <a:pt x="17" y="32"/>
                      <a:pt x="13" y="29"/>
                    </a:cubicBezTo>
                    <a:cubicBezTo>
                      <a:pt x="15" y="22"/>
                      <a:pt x="15" y="19"/>
                      <a:pt x="14" y="1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7" y="14"/>
                      <a:pt x="5" y="14"/>
                      <a:pt x="4" y="17"/>
                    </a:cubicBezTo>
                    <a:cubicBezTo>
                      <a:pt x="3" y="21"/>
                      <a:pt x="5" y="26"/>
                      <a:pt x="8" y="29"/>
                    </a:cubicBezTo>
                    <a:cubicBezTo>
                      <a:pt x="7" y="32"/>
                      <a:pt x="5" y="32"/>
                      <a:pt x="4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CustomShape 33"/>
              <p:cNvSpPr/>
              <p:nvPr/>
            </p:nvSpPr>
            <p:spPr>
              <a:xfrm>
                <a:off x="4101120" y="3669480"/>
                <a:ext cx="2448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3">
                    <a:moveTo>
                      <a:pt x="4" y="7"/>
                    </a:moveTo>
                    <a:cubicBezTo>
                      <a:pt x="4" y="8"/>
                      <a:pt x="4" y="8"/>
                      <a:pt x="3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9" y="11"/>
                      <a:pt x="11" y="8"/>
                      <a:pt x="11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4"/>
                      <a:pt x="5" y="6"/>
                      <a:pt x="4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CustomShape 34"/>
              <p:cNvSpPr/>
              <p:nvPr/>
            </p:nvSpPr>
            <p:spPr>
              <a:xfrm>
                <a:off x="5142240" y="4663080"/>
                <a:ext cx="1260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3"/>
                      <a:pt x="0" y="4"/>
                      <a:pt x="3" y="6"/>
                    </a:cubicBezTo>
                    <a:lnTo>
                      <a:pt x="6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CustomShape 35"/>
              <p:cNvSpPr/>
              <p:nvPr/>
            </p:nvSpPr>
            <p:spPr>
              <a:xfrm>
                <a:off x="5155200" y="4670640"/>
                <a:ext cx="1728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>
                    <a:moveTo>
                      <a:pt x="8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8" y="10"/>
                      <a:pt x="8" y="10"/>
                    </a:cubicBez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CustomShape 36"/>
              <p:cNvSpPr/>
              <p:nvPr/>
            </p:nvSpPr>
            <p:spPr>
              <a:xfrm>
                <a:off x="5175720" y="4691880"/>
                <a:ext cx="828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" name="CustomShape 37"/>
              <p:cNvSpPr/>
              <p:nvPr/>
            </p:nvSpPr>
            <p:spPr>
              <a:xfrm>
                <a:off x="5322960" y="4079160"/>
                <a:ext cx="2880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>
                    <a:moveTo>
                      <a:pt x="1" y="5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9"/>
                      <a:pt x="5" y="9"/>
                      <a:pt x="7" y="9"/>
                    </a:cubicBezTo>
                    <a:cubicBezTo>
                      <a:pt x="10" y="9"/>
                      <a:pt x="12" y="8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0"/>
                      <a:pt x="2" y="3"/>
                      <a:pt x="1" y="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" name="CustomShape 38"/>
              <p:cNvSpPr/>
              <p:nvPr/>
            </p:nvSpPr>
            <p:spPr>
              <a:xfrm>
                <a:off x="4160880" y="2658240"/>
                <a:ext cx="247680" cy="36324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21">
                    <a:moveTo>
                      <a:pt x="64" y="16"/>
                    </a:moveTo>
                    <a:cubicBezTo>
                      <a:pt x="66" y="15"/>
                      <a:pt x="66" y="15"/>
                      <a:pt x="66" y="15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8" y="9"/>
                      <a:pt x="70" y="6"/>
                      <a:pt x="69" y="3"/>
                    </a:cubicBezTo>
                    <a:cubicBezTo>
                      <a:pt x="68" y="0"/>
                      <a:pt x="65" y="0"/>
                      <a:pt x="63" y="0"/>
                    </a:cubicBezTo>
                    <a:cubicBezTo>
                      <a:pt x="63" y="0"/>
                      <a:pt x="62" y="0"/>
                      <a:pt x="61" y="1"/>
                    </a:cubicBezTo>
                    <a:cubicBezTo>
                      <a:pt x="58" y="1"/>
                      <a:pt x="50" y="3"/>
                      <a:pt x="48" y="7"/>
                    </a:cubicBezTo>
                    <a:cubicBezTo>
                      <a:pt x="48" y="8"/>
                      <a:pt x="48" y="10"/>
                      <a:pt x="48" y="11"/>
                    </a:cubicBezTo>
                    <a:cubicBezTo>
                      <a:pt x="47" y="12"/>
                      <a:pt x="46" y="13"/>
                      <a:pt x="46" y="13"/>
                    </a:cubicBezTo>
                    <a:cubicBezTo>
                      <a:pt x="44" y="16"/>
                      <a:pt x="45" y="19"/>
                      <a:pt x="46" y="22"/>
                    </a:cubicBezTo>
                    <a:cubicBezTo>
                      <a:pt x="47" y="26"/>
                      <a:pt x="47" y="28"/>
                      <a:pt x="43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4" y="35"/>
                      <a:pt x="46" y="36"/>
                      <a:pt x="48" y="36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48" y="37"/>
                      <a:pt x="48" y="38"/>
                    </a:cubicBezTo>
                    <a:cubicBezTo>
                      <a:pt x="48" y="38"/>
                      <a:pt x="47" y="38"/>
                      <a:pt x="47" y="38"/>
                    </a:cubicBezTo>
                    <a:cubicBezTo>
                      <a:pt x="45" y="39"/>
                      <a:pt x="44" y="40"/>
                      <a:pt x="43" y="43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7"/>
                      <a:pt x="45" y="48"/>
                      <a:pt x="45" y="50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3" y="52"/>
                      <a:pt x="42" y="51"/>
                      <a:pt x="40" y="52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7" y="49"/>
                      <a:pt x="36" y="49"/>
                      <a:pt x="35" y="48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8" y="50"/>
                      <a:pt x="25" y="53"/>
                      <a:pt x="23" y="56"/>
                    </a:cubicBezTo>
                    <a:cubicBezTo>
                      <a:pt x="23" y="57"/>
                      <a:pt x="22" y="57"/>
                      <a:pt x="22" y="58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4" y="61"/>
                      <a:pt x="24" y="61"/>
                      <a:pt x="25" y="61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4" y="62"/>
                      <a:pt x="23" y="63"/>
                      <a:pt x="21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7" y="63"/>
                      <a:pt x="15" y="63"/>
                      <a:pt x="14" y="64"/>
                    </a:cubicBezTo>
                    <a:cubicBezTo>
                      <a:pt x="13" y="65"/>
                      <a:pt x="13" y="66"/>
                      <a:pt x="13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2" y="73"/>
                      <a:pt x="12" y="74"/>
                      <a:pt x="12" y="75"/>
                    </a:cubicBezTo>
                    <a:cubicBezTo>
                      <a:pt x="12" y="78"/>
                      <a:pt x="15" y="79"/>
                      <a:pt x="18" y="8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5"/>
                      <a:pt x="10" y="95"/>
                      <a:pt x="10" y="95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20" y="103"/>
                      <a:pt x="23" y="101"/>
                      <a:pt x="26" y="99"/>
                    </a:cubicBezTo>
                    <a:cubicBezTo>
                      <a:pt x="29" y="97"/>
                      <a:pt x="31" y="95"/>
                      <a:pt x="34" y="95"/>
                    </a:cubicBezTo>
                    <a:cubicBezTo>
                      <a:pt x="46" y="95"/>
                      <a:pt x="47" y="89"/>
                      <a:pt x="47" y="79"/>
                    </a:cubicBezTo>
                    <a:cubicBezTo>
                      <a:pt x="47" y="78"/>
                      <a:pt x="46" y="74"/>
                      <a:pt x="46" y="69"/>
                    </a:cubicBezTo>
                    <a:cubicBezTo>
                      <a:pt x="50" y="67"/>
                      <a:pt x="50" y="64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8" y="59"/>
                      <a:pt x="48" y="58"/>
                      <a:pt x="48" y="57"/>
                    </a:cubicBezTo>
                    <a:cubicBezTo>
                      <a:pt x="47" y="56"/>
                      <a:pt x="47" y="55"/>
                      <a:pt x="46" y="5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9" y="51"/>
                      <a:pt x="49" y="51"/>
                      <a:pt x="50" y="50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8"/>
                      <a:pt x="51" y="59"/>
                      <a:pt x="51" y="60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0" y="59"/>
                      <a:pt x="61" y="58"/>
                      <a:pt x="63" y="58"/>
                    </a:cubicBezTo>
                    <a:cubicBezTo>
                      <a:pt x="62" y="60"/>
                      <a:pt x="61" y="62"/>
                      <a:pt x="62" y="64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4" y="67"/>
                      <a:pt x="65" y="68"/>
                      <a:pt x="67" y="69"/>
                    </a:cubicBezTo>
                    <a:cubicBezTo>
                      <a:pt x="67" y="70"/>
                      <a:pt x="67" y="72"/>
                      <a:pt x="67" y="73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5" y="75"/>
                      <a:pt x="63" y="75"/>
                      <a:pt x="61" y="76"/>
                    </a:cubicBezTo>
                    <a:cubicBezTo>
                      <a:pt x="61" y="76"/>
                      <a:pt x="60" y="75"/>
                      <a:pt x="59" y="75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6" y="78"/>
                      <a:pt x="57" y="79"/>
                      <a:pt x="57" y="79"/>
                    </a:cubicBezTo>
                    <a:cubicBezTo>
                      <a:pt x="57" y="80"/>
                      <a:pt x="56" y="80"/>
                      <a:pt x="56" y="81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8" y="85"/>
                      <a:pt x="59" y="85"/>
                      <a:pt x="59" y="85"/>
                    </a:cubicBezTo>
                    <a:cubicBezTo>
                      <a:pt x="59" y="85"/>
                      <a:pt x="60" y="86"/>
                      <a:pt x="59" y="87"/>
                    </a:cubicBezTo>
                    <a:cubicBezTo>
                      <a:pt x="59" y="90"/>
                      <a:pt x="55" y="92"/>
                      <a:pt x="52" y="93"/>
                    </a:cubicBezTo>
                    <a:cubicBezTo>
                      <a:pt x="51" y="94"/>
                      <a:pt x="51" y="94"/>
                      <a:pt x="50" y="95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50" y="98"/>
                      <a:pt x="51" y="101"/>
                      <a:pt x="53" y="101"/>
                    </a:cubicBezTo>
                    <a:cubicBezTo>
                      <a:pt x="54" y="101"/>
                      <a:pt x="55" y="100"/>
                      <a:pt x="57" y="100"/>
                    </a:cubicBezTo>
                    <a:cubicBezTo>
                      <a:pt x="57" y="100"/>
                      <a:pt x="58" y="101"/>
                      <a:pt x="60" y="101"/>
                    </a:cubicBezTo>
                    <a:cubicBezTo>
                      <a:pt x="60" y="101"/>
                      <a:pt x="60" y="101"/>
                      <a:pt x="61" y="101"/>
                    </a:cubicBezTo>
                    <a:cubicBezTo>
                      <a:pt x="61" y="101"/>
                      <a:pt x="61" y="101"/>
                      <a:pt x="62" y="102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61" y="103"/>
                      <a:pt x="60" y="103"/>
                      <a:pt x="59" y="103"/>
                    </a:cubicBezTo>
                    <a:cubicBezTo>
                      <a:pt x="56" y="105"/>
                      <a:pt x="53" y="110"/>
                      <a:pt x="50" y="114"/>
                    </a:cubicBezTo>
                    <a:cubicBezTo>
                      <a:pt x="49" y="115"/>
                      <a:pt x="48" y="117"/>
                      <a:pt x="47" y="118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9" y="121"/>
                      <a:pt x="49" y="121"/>
                      <a:pt x="50" y="121"/>
                    </a:cubicBezTo>
                    <a:cubicBezTo>
                      <a:pt x="52" y="121"/>
                      <a:pt x="54" y="120"/>
                      <a:pt x="55" y="120"/>
                    </a:cubicBezTo>
                    <a:cubicBezTo>
                      <a:pt x="57" y="119"/>
                      <a:pt x="58" y="118"/>
                      <a:pt x="60" y="118"/>
                    </a:cubicBezTo>
                    <a:cubicBezTo>
                      <a:pt x="61" y="118"/>
                      <a:pt x="61" y="118"/>
                      <a:pt x="62" y="118"/>
                    </a:cubicBezTo>
                    <a:cubicBezTo>
                      <a:pt x="62" y="118"/>
                      <a:pt x="62" y="118"/>
                      <a:pt x="62" y="118"/>
                    </a:cubicBezTo>
                    <a:cubicBezTo>
                      <a:pt x="64" y="118"/>
                      <a:pt x="66" y="117"/>
                      <a:pt x="67" y="115"/>
                    </a:cubicBezTo>
                    <a:cubicBezTo>
                      <a:pt x="68" y="114"/>
                      <a:pt x="69" y="112"/>
                      <a:pt x="69" y="112"/>
                    </a:cubicBezTo>
                    <a:cubicBezTo>
                      <a:pt x="70" y="112"/>
                      <a:pt x="71" y="113"/>
                      <a:pt x="71" y="114"/>
                    </a:cubicBezTo>
                    <a:cubicBezTo>
                      <a:pt x="72" y="115"/>
                      <a:pt x="72" y="115"/>
                      <a:pt x="72" y="115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5" y="115"/>
                      <a:pt x="76" y="114"/>
                      <a:pt x="78" y="114"/>
                    </a:cubicBezTo>
                    <a:cubicBezTo>
                      <a:pt x="79" y="113"/>
                      <a:pt x="79" y="113"/>
                      <a:pt x="80" y="113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2" y="111"/>
                      <a:pt x="83" y="111"/>
                      <a:pt x="83" y="111"/>
                    </a:cubicBezTo>
                    <a:cubicBezTo>
                      <a:pt x="84" y="112"/>
                      <a:pt x="85" y="112"/>
                      <a:pt x="87" y="112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95" y="111"/>
                      <a:pt x="102" y="110"/>
                      <a:pt x="105" y="104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2" y="102"/>
                      <a:pt x="101" y="102"/>
                      <a:pt x="100" y="102"/>
                    </a:cubicBezTo>
                    <a:cubicBezTo>
                      <a:pt x="101" y="100"/>
                      <a:pt x="103" y="98"/>
                      <a:pt x="104" y="97"/>
                    </a:cubicBezTo>
                    <a:cubicBezTo>
                      <a:pt x="106" y="96"/>
                      <a:pt x="107" y="94"/>
                      <a:pt x="107" y="94"/>
                    </a:cubicBezTo>
                    <a:cubicBezTo>
                      <a:pt x="109" y="90"/>
                      <a:pt x="109" y="87"/>
                      <a:pt x="107" y="84"/>
                    </a:cubicBezTo>
                    <a:cubicBezTo>
                      <a:pt x="106" y="82"/>
                      <a:pt x="103" y="81"/>
                      <a:pt x="99" y="81"/>
                    </a:cubicBezTo>
                    <a:cubicBezTo>
                      <a:pt x="98" y="81"/>
                      <a:pt x="97" y="81"/>
                      <a:pt x="96" y="81"/>
                    </a:cubicBezTo>
                    <a:cubicBezTo>
                      <a:pt x="97" y="79"/>
                      <a:pt x="97" y="77"/>
                      <a:pt x="95" y="76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6" y="68"/>
                      <a:pt x="92" y="64"/>
                      <a:pt x="89" y="62"/>
                    </a:cubicBezTo>
                    <a:cubicBezTo>
                      <a:pt x="87" y="60"/>
                      <a:pt x="85" y="58"/>
                      <a:pt x="85" y="56"/>
                    </a:cubicBezTo>
                    <a:cubicBezTo>
                      <a:pt x="83" y="51"/>
                      <a:pt x="80" y="42"/>
                      <a:pt x="74" y="39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2" y="36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5" y="32"/>
                      <a:pt x="79" y="26"/>
                      <a:pt x="80" y="22"/>
                    </a:cubicBezTo>
                    <a:cubicBezTo>
                      <a:pt x="81" y="18"/>
                      <a:pt x="80" y="16"/>
                      <a:pt x="79" y="15"/>
                    </a:cubicBezTo>
                    <a:cubicBezTo>
                      <a:pt x="78" y="14"/>
                      <a:pt x="77" y="14"/>
                      <a:pt x="77" y="14"/>
                    </a:cubicBezTo>
                    <a:cubicBezTo>
                      <a:pt x="75" y="14"/>
                      <a:pt x="73" y="15"/>
                      <a:pt x="71" y="15"/>
                    </a:cubicBezTo>
                    <a:cubicBezTo>
                      <a:pt x="68" y="15"/>
                      <a:pt x="66" y="16"/>
                      <a:pt x="64" y="16"/>
                    </a:cubicBezTo>
                    <a:close/>
                    <a:moveTo>
                      <a:pt x="52" y="44"/>
                    </a:moveTo>
                    <a:cubicBezTo>
                      <a:pt x="53" y="44"/>
                      <a:pt x="53" y="44"/>
                      <a:pt x="53" y="43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3" y="45"/>
                      <a:pt x="53" y="44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" name="CustomShape 39"/>
              <p:cNvSpPr/>
              <p:nvPr/>
            </p:nvSpPr>
            <p:spPr>
              <a:xfrm>
                <a:off x="5829120" y="1577520"/>
                <a:ext cx="21600" cy="50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17">
                    <a:moveTo>
                      <a:pt x="7" y="17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1"/>
                    </a:cubicBezTo>
                    <a:cubicBezTo>
                      <a:pt x="9" y="9"/>
                      <a:pt x="9" y="8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9"/>
                      <a:pt x="2" y="11"/>
                      <a:pt x="4" y="14"/>
                    </a:cubicBezTo>
                    <a:lnTo>
                      <a:pt x="7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CustomShape 40"/>
              <p:cNvSpPr/>
              <p:nvPr/>
            </p:nvSpPr>
            <p:spPr>
              <a:xfrm>
                <a:off x="5743080" y="1838520"/>
                <a:ext cx="4500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4">
                    <a:moveTo>
                      <a:pt x="16" y="5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5"/>
                      <a:pt x="3" y="7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9" y="9"/>
                      <a:pt x="12" y="7"/>
                      <a:pt x="16" y="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41"/>
              <p:cNvSpPr/>
              <p:nvPr/>
            </p:nvSpPr>
            <p:spPr>
              <a:xfrm>
                <a:off x="5778000" y="1794240"/>
                <a:ext cx="25920" cy="4428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>
                    <a:moveTo>
                      <a:pt x="9" y="14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0"/>
                      <a:pt x="10" y="8"/>
                      <a:pt x="10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4" y="5"/>
                      <a:pt x="3" y="6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6" y="13"/>
                      <a:pt x="9" y="1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CustomShape 42"/>
              <p:cNvSpPr/>
              <p:nvPr/>
            </p:nvSpPr>
            <p:spPr>
              <a:xfrm>
                <a:off x="5289480" y="1436400"/>
                <a:ext cx="326160" cy="57204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0">
                    <a:moveTo>
                      <a:pt x="10" y="163"/>
                    </a:moveTo>
                    <a:cubicBezTo>
                      <a:pt x="13" y="163"/>
                      <a:pt x="15" y="163"/>
                      <a:pt x="16" y="164"/>
                    </a:cubicBezTo>
                    <a:cubicBezTo>
                      <a:pt x="16" y="164"/>
                      <a:pt x="16" y="166"/>
                      <a:pt x="16" y="167"/>
                    </a:cubicBezTo>
                    <a:cubicBezTo>
                      <a:pt x="14" y="165"/>
                      <a:pt x="11" y="164"/>
                      <a:pt x="8" y="165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7" y="168"/>
                      <a:pt x="7" y="168"/>
                      <a:pt x="7" y="168"/>
                    </a:cubicBezTo>
                    <a:cubicBezTo>
                      <a:pt x="9" y="172"/>
                      <a:pt x="12" y="175"/>
                      <a:pt x="14" y="178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9"/>
                      <a:pt x="18" y="180"/>
                      <a:pt x="19" y="181"/>
                    </a:cubicBezTo>
                    <a:cubicBezTo>
                      <a:pt x="20" y="182"/>
                      <a:pt x="21" y="182"/>
                      <a:pt x="24" y="182"/>
                    </a:cubicBezTo>
                    <a:cubicBezTo>
                      <a:pt x="24" y="182"/>
                      <a:pt x="25" y="182"/>
                      <a:pt x="26" y="182"/>
                    </a:cubicBezTo>
                    <a:cubicBezTo>
                      <a:pt x="27" y="184"/>
                      <a:pt x="29" y="186"/>
                      <a:pt x="30" y="187"/>
                    </a:cubicBezTo>
                    <a:cubicBezTo>
                      <a:pt x="32" y="188"/>
                      <a:pt x="32" y="188"/>
                      <a:pt x="32" y="188"/>
                    </a:cubicBezTo>
                    <a:cubicBezTo>
                      <a:pt x="33" y="186"/>
                      <a:pt x="33" y="186"/>
                      <a:pt x="33" y="186"/>
                    </a:cubicBezTo>
                    <a:cubicBezTo>
                      <a:pt x="34" y="184"/>
                      <a:pt x="34" y="184"/>
                      <a:pt x="35" y="184"/>
                    </a:cubicBezTo>
                    <a:cubicBezTo>
                      <a:pt x="36" y="184"/>
                      <a:pt x="37" y="185"/>
                      <a:pt x="38" y="185"/>
                    </a:cubicBezTo>
                    <a:cubicBezTo>
                      <a:pt x="39" y="186"/>
                      <a:pt x="40" y="186"/>
                      <a:pt x="41" y="186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6" y="190"/>
                      <a:pt x="46" y="190"/>
                      <a:pt x="46" y="190"/>
                    </a:cubicBezTo>
                    <a:cubicBezTo>
                      <a:pt x="47" y="189"/>
                      <a:pt x="47" y="189"/>
                      <a:pt x="47" y="189"/>
                    </a:cubicBezTo>
                    <a:cubicBezTo>
                      <a:pt x="48" y="189"/>
                      <a:pt x="48" y="189"/>
                      <a:pt x="48" y="189"/>
                    </a:cubicBezTo>
                    <a:cubicBezTo>
                      <a:pt x="48" y="188"/>
                      <a:pt x="48" y="188"/>
                      <a:pt x="48" y="188"/>
                    </a:cubicBezTo>
                    <a:cubicBezTo>
                      <a:pt x="49" y="187"/>
                      <a:pt x="49" y="187"/>
                      <a:pt x="49" y="187"/>
                    </a:cubicBezTo>
                    <a:cubicBezTo>
                      <a:pt x="50" y="187"/>
                      <a:pt x="50" y="187"/>
                      <a:pt x="50" y="187"/>
                    </a:cubicBezTo>
                    <a:cubicBezTo>
                      <a:pt x="49" y="186"/>
                      <a:pt x="49" y="186"/>
                      <a:pt x="49" y="186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5" y="182"/>
                      <a:pt x="55" y="182"/>
                      <a:pt x="55" y="182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43" y="171"/>
                      <a:pt x="40" y="167"/>
                      <a:pt x="37" y="156"/>
                    </a:cubicBezTo>
                    <a:cubicBezTo>
                      <a:pt x="34" y="147"/>
                      <a:pt x="35" y="140"/>
                      <a:pt x="39" y="132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42" y="128"/>
                      <a:pt x="42" y="126"/>
                      <a:pt x="42" y="124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6" y="119"/>
                      <a:pt x="47" y="118"/>
                      <a:pt x="47" y="117"/>
                    </a:cubicBezTo>
                    <a:cubicBezTo>
                      <a:pt x="49" y="115"/>
                      <a:pt x="48" y="111"/>
                      <a:pt x="47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55" y="101"/>
                      <a:pt x="54" y="100"/>
                      <a:pt x="54" y="98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60" y="92"/>
                      <a:pt x="61" y="90"/>
                      <a:pt x="60" y="87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3" y="85"/>
                      <a:pt x="65" y="83"/>
                      <a:pt x="65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6" y="81"/>
                      <a:pt x="67" y="81"/>
                      <a:pt x="67" y="82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8"/>
                      <a:pt x="69" y="78"/>
                      <a:pt x="69" y="77"/>
                    </a:cubicBezTo>
                    <a:cubicBezTo>
                      <a:pt x="72" y="77"/>
                      <a:pt x="75" y="76"/>
                      <a:pt x="77" y="69"/>
                    </a:cubicBezTo>
                    <a:cubicBezTo>
                      <a:pt x="78" y="67"/>
                      <a:pt x="76" y="66"/>
                      <a:pt x="75" y="66"/>
                    </a:cubicBezTo>
                    <a:cubicBezTo>
                      <a:pt x="75" y="66"/>
                      <a:pt x="75" y="66"/>
                      <a:pt x="75" y="65"/>
                    </a:cubicBezTo>
                    <a:cubicBezTo>
                      <a:pt x="76" y="65"/>
                      <a:pt x="77" y="66"/>
                      <a:pt x="78" y="66"/>
                    </a:cubicBezTo>
                    <a:cubicBezTo>
                      <a:pt x="78" y="66"/>
                      <a:pt x="79" y="66"/>
                      <a:pt x="79" y="66"/>
                    </a:cubicBezTo>
                    <a:cubicBezTo>
                      <a:pt x="84" y="66"/>
                      <a:pt x="89" y="59"/>
                      <a:pt x="96" y="50"/>
                    </a:cubicBezTo>
                    <a:cubicBezTo>
                      <a:pt x="96" y="49"/>
                      <a:pt x="97" y="48"/>
                      <a:pt x="98" y="47"/>
                    </a:cubicBezTo>
                    <a:cubicBezTo>
                      <a:pt x="99" y="47"/>
                      <a:pt x="100" y="48"/>
                      <a:pt x="101" y="48"/>
                    </a:cubicBezTo>
                    <a:cubicBezTo>
                      <a:pt x="106" y="48"/>
                      <a:pt x="115" y="43"/>
                      <a:pt x="120" y="39"/>
                    </a:cubicBezTo>
                    <a:cubicBezTo>
                      <a:pt x="122" y="38"/>
                      <a:pt x="123" y="38"/>
                      <a:pt x="124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35" y="32"/>
                      <a:pt x="137" y="31"/>
                      <a:pt x="143" y="19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2" y="16"/>
                      <a:pt x="142" y="16"/>
                      <a:pt x="142" y="16"/>
                    </a:cubicBezTo>
                    <a:cubicBezTo>
                      <a:pt x="143" y="14"/>
                      <a:pt x="143" y="11"/>
                      <a:pt x="141" y="8"/>
                    </a:cubicBezTo>
                    <a:cubicBezTo>
                      <a:pt x="140" y="4"/>
                      <a:pt x="136" y="1"/>
                      <a:pt x="131" y="1"/>
                    </a:cubicBezTo>
                    <a:cubicBezTo>
                      <a:pt x="125" y="0"/>
                      <a:pt x="120" y="6"/>
                      <a:pt x="116" y="10"/>
                    </a:cubicBezTo>
                    <a:cubicBezTo>
                      <a:pt x="114" y="12"/>
                      <a:pt x="113" y="13"/>
                      <a:pt x="112" y="14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06" y="19"/>
                      <a:pt x="103" y="22"/>
                      <a:pt x="96" y="25"/>
                    </a:cubicBezTo>
                    <a:cubicBezTo>
                      <a:pt x="88" y="27"/>
                      <a:pt x="87" y="26"/>
                      <a:pt x="80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6"/>
                      <a:pt x="76" y="26"/>
                      <a:pt x="76" y="27"/>
                    </a:cubicBezTo>
                    <a:cubicBezTo>
                      <a:pt x="76" y="28"/>
                      <a:pt x="76" y="29"/>
                      <a:pt x="76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69" y="28"/>
                      <a:pt x="62" y="37"/>
                      <a:pt x="54" y="46"/>
                    </a:cubicBezTo>
                    <a:cubicBezTo>
                      <a:pt x="49" y="53"/>
                      <a:pt x="42" y="61"/>
                      <a:pt x="39" y="61"/>
                    </a:cubicBezTo>
                    <a:cubicBezTo>
                      <a:pt x="38" y="61"/>
                      <a:pt x="37" y="61"/>
                      <a:pt x="36" y="60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1" y="63"/>
                      <a:pt x="31" y="66"/>
                      <a:pt x="32" y="68"/>
                    </a:cubicBezTo>
                    <a:cubicBezTo>
                      <a:pt x="33" y="68"/>
                      <a:pt x="33" y="69"/>
                      <a:pt x="34" y="69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1"/>
                      <a:pt x="34" y="72"/>
                      <a:pt x="3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9"/>
                      <a:pt x="34" y="80"/>
                      <a:pt x="34" y="81"/>
                    </a:cubicBezTo>
                    <a:cubicBezTo>
                      <a:pt x="34" y="81"/>
                      <a:pt x="34" y="82"/>
                      <a:pt x="35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4" y="82"/>
                      <a:pt x="33" y="82"/>
                      <a:pt x="32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1" y="86"/>
                      <a:pt x="31" y="86"/>
                      <a:pt x="32" y="87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27" y="92"/>
                      <a:pt x="25" y="94"/>
                      <a:pt x="22" y="97"/>
                    </a:cubicBezTo>
                    <a:cubicBezTo>
                      <a:pt x="21" y="98"/>
                      <a:pt x="20" y="99"/>
                      <a:pt x="18" y="100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8" y="107"/>
                      <a:pt x="21" y="108"/>
                      <a:pt x="23" y="108"/>
                    </a:cubicBezTo>
                    <a:cubicBezTo>
                      <a:pt x="24" y="108"/>
                      <a:pt x="25" y="108"/>
                      <a:pt x="25" y="108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0" y="114"/>
                      <a:pt x="20" y="114"/>
                      <a:pt x="19" y="114"/>
                    </a:cubicBezTo>
                    <a:cubicBezTo>
                      <a:pt x="13" y="117"/>
                      <a:pt x="13" y="123"/>
                      <a:pt x="13" y="124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1" y="126"/>
                      <a:pt x="9" y="128"/>
                      <a:pt x="9" y="130"/>
                    </a:cubicBezTo>
                    <a:cubicBezTo>
                      <a:pt x="8" y="132"/>
                      <a:pt x="9" y="134"/>
                      <a:pt x="12" y="137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11" y="140"/>
                      <a:pt x="11" y="140"/>
                      <a:pt x="11" y="140"/>
                    </a:cubicBezTo>
                    <a:cubicBezTo>
                      <a:pt x="10" y="142"/>
                      <a:pt x="9" y="145"/>
                      <a:pt x="8" y="148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6" y="148"/>
                      <a:pt x="6" y="148"/>
                      <a:pt x="6" y="148"/>
                    </a:cubicBezTo>
                    <a:cubicBezTo>
                      <a:pt x="2" y="148"/>
                      <a:pt x="1" y="151"/>
                      <a:pt x="0" y="154"/>
                    </a:cubicBezTo>
                    <a:cubicBezTo>
                      <a:pt x="0" y="157"/>
                      <a:pt x="0" y="159"/>
                      <a:pt x="1" y="160"/>
                    </a:cubicBezTo>
                    <a:cubicBezTo>
                      <a:pt x="3" y="163"/>
                      <a:pt x="7" y="163"/>
                      <a:pt x="10" y="163"/>
                    </a:cubicBezTo>
                    <a:close/>
                    <a:moveTo>
                      <a:pt x="44" y="117"/>
                    </a:move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lose/>
                    <a:moveTo>
                      <a:pt x="18" y="174"/>
                    </a:moveTo>
                    <a:cubicBezTo>
                      <a:pt x="18" y="173"/>
                      <a:pt x="18" y="172"/>
                      <a:pt x="17" y="171"/>
                    </a:cubicBezTo>
                    <a:cubicBezTo>
                      <a:pt x="18" y="170"/>
                      <a:pt x="18" y="170"/>
                      <a:pt x="18" y="170"/>
                    </a:cubicBezTo>
                    <a:cubicBezTo>
                      <a:pt x="18" y="171"/>
                      <a:pt x="19" y="172"/>
                      <a:pt x="20" y="172"/>
                    </a:cubicBezTo>
                    <a:cubicBezTo>
                      <a:pt x="19" y="173"/>
                      <a:pt x="18" y="174"/>
                      <a:pt x="18" y="1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43"/>
              <p:cNvSpPr/>
              <p:nvPr/>
            </p:nvSpPr>
            <p:spPr>
              <a:xfrm>
                <a:off x="5228280" y="2062800"/>
                <a:ext cx="52200" cy="8676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9">
                    <a:moveTo>
                      <a:pt x="6" y="29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13" y="21"/>
                      <a:pt x="16" y="18"/>
                      <a:pt x="19" y="15"/>
                    </a:cubicBezTo>
                    <a:cubicBezTo>
                      <a:pt x="19" y="14"/>
                      <a:pt x="20" y="13"/>
                      <a:pt x="21" y="13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7" y="4"/>
                      <a:pt x="14" y="0"/>
                      <a:pt x="10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1" y="8"/>
                      <a:pt x="0" y="15"/>
                      <a:pt x="2" y="20"/>
                    </a:cubicBezTo>
                    <a:lnTo>
                      <a:pt x="6" y="2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" name="CustomShape 44"/>
              <p:cNvSpPr/>
              <p:nvPr/>
            </p:nvSpPr>
            <p:spPr>
              <a:xfrm>
                <a:off x="6870240" y="1689840"/>
                <a:ext cx="81360" cy="1040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>
                    <a:moveTo>
                      <a:pt x="4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6" y="34"/>
                      <a:pt x="18" y="34"/>
                      <a:pt x="27" y="35"/>
                    </a:cubicBezTo>
                    <a:cubicBezTo>
                      <a:pt x="30" y="35"/>
                      <a:pt x="32" y="35"/>
                      <a:pt x="34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20"/>
                      <a:pt x="30" y="14"/>
                      <a:pt x="18" y="13"/>
                    </a:cubicBezTo>
                    <a:cubicBezTo>
                      <a:pt x="16" y="12"/>
                      <a:pt x="14" y="13"/>
                      <a:pt x="13" y="1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4"/>
                      <a:pt x="13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3"/>
                      <a:pt x="5" y="6"/>
                      <a:pt x="5" y="9"/>
                    </a:cubicBezTo>
                    <a:cubicBezTo>
                      <a:pt x="5" y="12"/>
                      <a:pt x="7" y="15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9"/>
                      <a:pt x="9" y="19"/>
                    </a:cubicBezTo>
                    <a:cubicBezTo>
                      <a:pt x="8" y="23"/>
                      <a:pt x="7" y="25"/>
                      <a:pt x="4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" name="CustomShape 45"/>
              <p:cNvSpPr/>
              <p:nvPr/>
            </p:nvSpPr>
            <p:spPr>
              <a:xfrm>
                <a:off x="6814800" y="1492560"/>
                <a:ext cx="275400" cy="17568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58">
                    <a:moveTo>
                      <a:pt x="0" y="34"/>
                    </a:moveTo>
                    <a:cubicBezTo>
                      <a:pt x="4" y="40"/>
                      <a:pt x="4" y="40"/>
                      <a:pt x="4" y="40"/>
                    </a:cubicBezTo>
                    <a:cubicBezTo>
                      <a:pt x="10" y="49"/>
                      <a:pt x="13" y="54"/>
                      <a:pt x="24" y="57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7" y="56"/>
                      <a:pt x="27" y="55"/>
                      <a:pt x="27" y="53"/>
                    </a:cubicBezTo>
                    <a:cubicBezTo>
                      <a:pt x="31" y="55"/>
                      <a:pt x="37" y="51"/>
                      <a:pt x="42" y="48"/>
                    </a:cubicBezTo>
                    <a:cubicBezTo>
                      <a:pt x="43" y="48"/>
                      <a:pt x="43" y="47"/>
                      <a:pt x="44" y="47"/>
                    </a:cubicBezTo>
                    <a:cubicBezTo>
                      <a:pt x="47" y="53"/>
                      <a:pt x="48" y="54"/>
                      <a:pt x="55" y="51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8" y="46"/>
                      <a:pt x="59" y="47"/>
                      <a:pt x="59" y="47"/>
                    </a:cubicBezTo>
                    <a:cubicBezTo>
                      <a:pt x="63" y="47"/>
                      <a:pt x="66" y="45"/>
                      <a:pt x="68" y="42"/>
                    </a:cubicBezTo>
                    <a:cubicBezTo>
                      <a:pt x="70" y="40"/>
                      <a:pt x="70" y="38"/>
                      <a:pt x="70" y="36"/>
                    </a:cubicBezTo>
                    <a:cubicBezTo>
                      <a:pt x="70" y="34"/>
                      <a:pt x="70" y="33"/>
                      <a:pt x="73" y="33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4" y="44"/>
                      <a:pt x="87" y="47"/>
                      <a:pt x="98" y="54"/>
                    </a:cubicBezTo>
                    <a:cubicBezTo>
                      <a:pt x="101" y="55"/>
                      <a:pt x="103" y="56"/>
                      <a:pt x="106" y="56"/>
                    </a:cubicBezTo>
                    <a:cubicBezTo>
                      <a:pt x="112" y="56"/>
                      <a:pt x="117" y="52"/>
                      <a:pt x="120" y="44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99" y="37"/>
                      <a:pt x="99" y="37"/>
                      <a:pt x="99" y="37"/>
                    </a:cubicBezTo>
                    <a:cubicBezTo>
                      <a:pt x="99" y="37"/>
                      <a:pt x="99" y="36"/>
                      <a:pt x="100" y="36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3" y="31"/>
                      <a:pt x="87" y="29"/>
                      <a:pt x="81" y="27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9" y="31"/>
                      <a:pt x="79" y="32"/>
                      <a:pt x="80" y="3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39" y="12"/>
                      <a:pt x="38" y="12"/>
                      <a:pt x="36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9"/>
                      <a:pt x="36" y="24"/>
                      <a:pt x="35" y="25"/>
                    </a:cubicBezTo>
                    <a:cubicBezTo>
                      <a:pt x="36" y="23"/>
                      <a:pt x="36" y="22"/>
                      <a:pt x="35" y="21"/>
                    </a:cubicBezTo>
                    <a:cubicBezTo>
                      <a:pt x="34" y="19"/>
                      <a:pt x="33" y="19"/>
                      <a:pt x="31" y="18"/>
                    </a:cubicBezTo>
                    <a:cubicBezTo>
                      <a:pt x="29" y="16"/>
                      <a:pt x="28" y="13"/>
                      <a:pt x="26" y="1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9" y="7"/>
                      <a:pt x="18" y="8"/>
                      <a:pt x="17" y="8"/>
                    </a:cubicBezTo>
                    <a:cubicBezTo>
                      <a:pt x="12" y="11"/>
                      <a:pt x="5" y="14"/>
                      <a:pt x="8" y="21"/>
                    </a:cubicBezTo>
                    <a:cubicBezTo>
                      <a:pt x="8" y="22"/>
                      <a:pt x="8" y="22"/>
                      <a:pt x="7" y="23"/>
                    </a:cubicBezTo>
                    <a:cubicBezTo>
                      <a:pt x="5" y="25"/>
                      <a:pt x="4" y="26"/>
                      <a:pt x="3" y="28"/>
                    </a:cubicBezTo>
                    <a:cubicBezTo>
                      <a:pt x="3" y="30"/>
                      <a:pt x="4" y="32"/>
                      <a:pt x="6" y="34"/>
                    </a:cubicBezTo>
                    <a:cubicBezTo>
                      <a:pt x="5" y="34"/>
                      <a:pt x="5" y="34"/>
                      <a:pt x="4" y="34"/>
                    </a:cubicBezTo>
                    <a:lnTo>
                      <a:pt x="0" y="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" name="CustomShape 46"/>
              <p:cNvSpPr/>
              <p:nvPr/>
            </p:nvSpPr>
            <p:spPr>
              <a:xfrm>
                <a:off x="6794640" y="1529280"/>
                <a:ext cx="2304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8">
                    <a:moveTo>
                      <a:pt x="7" y="28"/>
                    </a:moveTo>
                    <a:cubicBezTo>
                      <a:pt x="7" y="24"/>
                      <a:pt x="7" y="24"/>
                      <a:pt x="7" y="24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8" y="20"/>
                      <a:pt x="9" y="19"/>
                      <a:pt x="9" y="17"/>
                    </a:cubicBezTo>
                    <a:cubicBezTo>
                      <a:pt x="10" y="14"/>
                      <a:pt x="8" y="12"/>
                      <a:pt x="7" y="9"/>
                    </a:cubicBezTo>
                    <a:cubicBezTo>
                      <a:pt x="7" y="8"/>
                      <a:pt x="6" y="8"/>
                      <a:pt x="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10"/>
                      <a:pt x="2" y="11"/>
                    </a:cubicBezTo>
                    <a:cubicBezTo>
                      <a:pt x="1" y="16"/>
                      <a:pt x="0" y="22"/>
                      <a:pt x="4" y="25"/>
                    </a:cubicBezTo>
                    <a:lnTo>
                      <a:pt x="7" y="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" name="CustomShape 47"/>
              <p:cNvSpPr/>
              <p:nvPr/>
            </p:nvSpPr>
            <p:spPr>
              <a:xfrm>
                <a:off x="6784200" y="1664640"/>
                <a:ext cx="40320" cy="78840"/>
              </a:xfrm>
              <a:custGeom>
                <a:avLst/>
                <a:gdLst/>
                <a:ahLst/>
                <a:cxnLst/>
                <a:rect l="l" t="t" r="r" b="b"/>
                <a:pathLst>
                  <a:path w="18" h="26">
                    <a:moveTo>
                      <a:pt x="14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8" y="21"/>
                      <a:pt x="17" y="19"/>
                      <a:pt x="16" y="18"/>
                    </a:cubicBezTo>
                    <a:cubicBezTo>
                      <a:pt x="16" y="18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5"/>
                      <a:pt x="13" y="14"/>
                      <a:pt x="12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14" y="2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" name="CustomShape 48"/>
              <p:cNvSpPr/>
              <p:nvPr/>
            </p:nvSpPr>
            <p:spPr>
              <a:xfrm>
                <a:off x="6402240" y="4637880"/>
                <a:ext cx="733320" cy="77292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57">
                    <a:moveTo>
                      <a:pt x="320" y="140"/>
                    </a:moveTo>
                    <a:cubicBezTo>
                      <a:pt x="320" y="138"/>
                      <a:pt x="320" y="138"/>
                      <a:pt x="320" y="138"/>
                    </a:cubicBezTo>
                    <a:cubicBezTo>
                      <a:pt x="320" y="134"/>
                      <a:pt x="320" y="131"/>
                      <a:pt x="319" y="128"/>
                    </a:cubicBezTo>
                    <a:cubicBezTo>
                      <a:pt x="319" y="128"/>
                      <a:pt x="319" y="128"/>
                      <a:pt x="319" y="128"/>
                    </a:cubicBezTo>
                    <a:cubicBezTo>
                      <a:pt x="322" y="125"/>
                      <a:pt x="322" y="121"/>
                      <a:pt x="320" y="118"/>
                    </a:cubicBezTo>
                    <a:cubicBezTo>
                      <a:pt x="316" y="113"/>
                      <a:pt x="316" y="113"/>
                      <a:pt x="316" y="113"/>
                    </a:cubicBezTo>
                    <a:cubicBezTo>
                      <a:pt x="316" y="122"/>
                      <a:pt x="316" y="122"/>
                      <a:pt x="316" y="122"/>
                    </a:cubicBezTo>
                    <a:cubicBezTo>
                      <a:pt x="313" y="117"/>
                      <a:pt x="310" y="114"/>
                      <a:pt x="305" y="110"/>
                    </a:cubicBezTo>
                    <a:cubicBezTo>
                      <a:pt x="302" y="107"/>
                      <a:pt x="301" y="105"/>
                      <a:pt x="301" y="101"/>
                    </a:cubicBezTo>
                    <a:cubicBezTo>
                      <a:pt x="299" y="93"/>
                      <a:pt x="299" y="93"/>
                      <a:pt x="299" y="93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6" y="96"/>
                      <a:pt x="296" y="96"/>
                      <a:pt x="295" y="95"/>
                    </a:cubicBezTo>
                    <a:cubicBezTo>
                      <a:pt x="293" y="93"/>
                      <a:pt x="293" y="93"/>
                      <a:pt x="293" y="93"/>
                    </a:cubicBezTo>
                    <a:cubicBezTo>
                      <a:pt x="292" y="96"/>
                      <a:pt x="292" y="96"/>
                      <a:pt x="292" y="96"/>
                    </a:cubicBezTo>
                    <a:cubicBezTo>
                      <a:pt x="292" y="96"/>
                      <a:pt x="292" y="96"/>
                      <a:pt x="292" y="96"/>
                    </a:cubicBezTo>
                    <a:cubicBezTo>
                      <a:pt x="290" y="91"/>
                      <a:pt x="289" y="89"/>
                      <a:pt x="286" y="85"/>
                    </a:cubicBezTo>
                    <a:cubicBezTo>
                      <a:pt x="284" y="83"/>
                      <a:pt x="284" y="83"/>
                      <a:pt x="284" y="83"/>
                    </a:cubicBezTo>
                    <a:cubicBezTo>
                      <a:pt x="284" y="83"/>
                      <a:pt x="284" y="83"/>
                      <a:pt x="284" y="83"/>
                    </a:cubicBezTo>
                    <a:cubicBezTo>
                      <a:pt x="285" y="80"/>
                      <a:pt x="284" y="79"/>
                      <a:pt x="280" y="77"/>
                    </a:cubicBezTo>
                    <a:cubicBezTo>
                      <a:pt x="279" y="76"/>
                      <a:pt x="278" y="76"/>
                      <a:pt x="277" y="76"/>
                    </a:cubicBezTo>
                    <a:cubicBezTo>
                      <a:pt x="276" y="76"/>
                      <a:pt x="276" y="76"/>
                      <a:pt x="276" y="76"/>
                    </a:cubicBezTo>
                    <a:cubicBezTo>
                      <a:pt x="275" y="74"/>
                      <a:pt x="274" y="71"/>
                      <a:pt x="272" y="71"/>
                    </a:cubicBezTo>
                    <a:cubicBezTo>
                      <a:pt x="272" y="71"/>
                      <a:pt x="271" y="72"/>
                      <a:pt x="270" y="72"/>
                    </a:cubicBezTo>
                    <a:cubicBezTo>
                      <a:pt x="270" y="72"/>
                      <a:pt x="270" y="72"/>
                      <a:pt x="270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7" y="69"/>
                      <a:pt x="267" y="69"/>
                      <a:pt x="267" y="68"/>
                    </a:cubicBezTo>
                    <a:cubicBezTo>
                      <a:pt x="266" y="68"/>
                      <a:pt x="266" y="67"/>
                      <a:pt x="266" y="66"/>
                    </a:cubicBezTo>
                    <a:cubicBezTo>
                      <a:pt x="264" y="64"/>
                      <a:pt x="264" y="61"/>
                      <a:pt x="264" y="59"/>
                    </a:cubicBezTo>
                    <a:cubicBezTo>
                      <a:pt x="263" y="57"/>
                      <a:pt x="263" y="55"/>
                      <a:pt x="262" y="53"/>
                    </a:cubicBezTo>
                    <a:cubicBezTo>
                      <a:pt x="262" y="51"/>
                      <a:pt x="261" y="50"/>
                      <a:pt x="260" y="49"/>
                    </a:cubicBezTo>
                    <a:cubicBezTo>
                      <a:pt x="260" y="48"/>
                      <a:pt x="259" y="47"/>
                      <a:pt x="259" y="46"/>
                    </a:cubicBezTo>
                    <a:cubicBezTo>
                      <a:pt x="259" y="45"/>
                      <a:pt x="259" y="44"/>
                      <a:pt x="259" y="44"/>
                    </a:cubicBezTo>
                    <a:cubicBezTo>
                      <a:pt x="259" y="41"/>
                      <a:pt x="259" y="38"/>
                      <a:pt x="257" y="36"/>
                    </a:cubicBezTo>
                    <a:cubicBezTo>
                      <a:pt x="256" y="36"/>
                      <a:pt x="256" y="35"/>
                      <a:pt x="256" y="35"/>
                    </a:cubicBezTo>
                    <a:cubicBezTo>
                      <a:pt x="254" y="32"/>
                      <a:pt x="251" y="30"/>
                      <a:pt x="248" y="30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31"/>
                      <a:pt x="246" y="31"/>
                      <a:pt x="246" y="31"/>
                    </a:cubicBezTo>
                    <a:cubicBezTo>
                      <a:pt x="246" y="31"/>
                      <a:pt x="245" y="31"/>
                      <a:pt x="245" y="31"/>
                    </a:cubicBezTo>
                    <a:cubicBezTo>
                      <a:pt x="244" y="29"/>
                      <a:pt x="242" y="23"/>
                      <a:pt x="241" y="19"/>
                    </a:cubicBezTo>
                    <a:cubicBezTo>
                      <a:pt x="240" y="18"/>
                      <a:pt x="240" y="16"/>
                      <a:pt x="240" y="15"/>
                    </a:cubicBezTo>
                    <a:cubicBezTo>
                      <a:pt x="239" y="13"/>
                      <a:pt x="239" y="11"/>
                      <a:pt x="238" y="9"/>
                    </a:cubicBezTo>
                    <a:cubicBezTo>
                      <a:pt x="238" y="7"/>
                      <a:pt x="237" y="5"/>
                      <a:pt x="237" y="2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4" y="1"/>
                      <a:pt x="234" y="1"/>
                      <a:pt x="234" y="1"/>
                    </a:cubicBezTo>
                    <a:cubicBezTo>
                      <a:pt x="224" y="6"/>
                      <a:pt x="224" y="19"/>
                      <a:pt x="224" y="32"/>
                    </a:cubicBezTo>
                    <a:cubicBezTo>
                      <a:pt x="225" y="44"/>
                      <a:pt x="225" y="55"/>
                      <a:pt x="217" y="58"/>
                    </a:cubicBezTo>
                    <a:cubicBezTo>
                      <a:pt x="214" y="58"/>
                      <a:pt x="213" y="58"/>
                      <a:pt x="211" y="55"/>
                    </a:cubicBezTo>
                    <a:cubicBezTo>
                      <a:pt x="209" y="54"/>
                      <a:pt x="208" y="52"/>
                      <a:pt x="206" y="51"/>
                    </a:cubicBezTo>
                    <a:cubicBezTo>
                      <a:pt x="205" y="50"/>
                      <a:pt x="204" y="50"/>
                      <a:pt x="202" y="50"/>
                    </a:cubicBezTo>
                    <a:cubicBezTo>
                      <a:pt x="201" y="50"/>
                      <a:pt x="200" y="50"/>
                      <a:pt x="199" y="49"/>
                    </a:cubicBezTo>
                    <a:cubicBezTo>
                      <a:pt x="199" y="49"/>
                      <a:pt x="198" y="48"/>
                      <a:pt x="197" y="47"/>
                    </a:cubicBezTo>
                    <a:cubicBezTo>
                      <a:pt x="196" y="46"/>
                      <a:pt x="194" y="44"/>
                      <a:pt x="193" y="43"/>
                    </a:cubicBezTo>
                    <a:cubicBezTo>
                      <a:pt x="191" y="43"/>
                      <a:pt x="189" y="43"/>
                      <a:pt x="188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7" y="44"/>
                      <a:pt x="187" y="44"/>
                      <a:pt x="187" y="44"/>
                    </a:cubicBezTo>
                    <a:cubicBezTo>
                      <a:pt x="186" y="40"/>
                      <a:pt x="186" y="39"/>
                      <a:pt x="182" y="38"/>
                    </a:cubicBezTo>
                    <a:cubicBezTo>
                      <a:pt x="181" y="37"/>
                      <a:pt x="180" y="36"/>
                      <a:pt x="183" y="31"/>
                    </a:cubicBezTo>
                    <a:cubicBezTo>
                      <a:pt x="183" y="30"/>
                      <a:pt x="184" y="29"/>
                      <a:pt x="184" y="28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5"/>
                      <a:pt x="185" y="25"/>
                      <a:pt x="185" y="25"/>
                    </a:cubicBezTo>
                    <a:cubicBezTo>
                      <a:pt x="185" y="25"/>
                      <a:pt x="185" y="25"/>
                      <a:pt x="185" y="24"/>
                    </a:cubicBezTo>
                    <a:cubicBezTo>
                      <a:pt x="188" y="24"/>
                      <a:pt x="188" y="22"/>
                      <a:pt x="189" y="21"/>
                    </a:cubicBezTo>
                    <a:cubicBezTo>
                      <a:pt x="189" y="20"/>
                      <a:pt x="189" y="19"/>
                      <a:pt x="190" y="18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89" y="14"/>
                      <a:pt x="188" y="13"/>
                      <a:pt x="187" y="12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92" y="2"/>
                      <a:pt x="192" y="2"/>
                      <a:pt x="192" y="2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79" y="12"/>
                      <a:pt x="177" y="13"/>
                      <a:pt x="174" y="13"/>
                    </a:cubicBezTo>
                    <a:cubicBezTo>
                      <a:pt x="168" y="13"/>
                      <a:pt x="160" y="10"/>
                      <a:pt x="158" y="8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55" y="7"/>
                      <a:pt x="154" y="7"/>
                      <a:pt x="154" y="6"/>
                    </a:cubicBezTo>
                    <a:cubicBezTo>
                      <a:pt x="152" y="6"/>
                      <a:pt x="150" y="5"/>
                      <a:pt x="147" y="6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8" y="10"/>
                      <a:pt x="148" y="10"/>
                      <a:pt x="148" y="10"/>
                    </a:cubicBezTo>
                    <a:cubicBezTo>
                      <a:pt x="151" y="10"/>
                      <a:pt x="152" y="12"/>
                      <a:pt x="152" y="12"/>
                    </a:cubicBezTo>
                    <a:cubicBezTo>
                      <a:pt x="152" y="13"/>
                      <a:pt x="152" y="13"/>
                      <a:pt x="151" y="14"/>
                    </a:cubicBezTo>
                    <a:cubicBezTo>
                      <a:pt x="150" y="14"/>
                      <a:pt x="148" y="14"/>
                      <a:pt x="147" y="14"/>
                    </a:cubicBezTo>
                    <a:cubicBezTo>
                      <a:pt x="146" y="14"/>
                      <a:pt x="145" y="14"/>
                      <a:pt x="144" y="14"/>
                    </a:cubicBezTo>
                    <a:cubicBezTo>
                      <a:pt x="143" y="14"/>
                      <a:pt x="141" y="14"/>
                      <a:pt x="140" y="15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37" y="16"/>
                      <a:pt x="136" y="18"/>
                      <a:pt x="135" y="20"/>
                    </a:cubicBezTo>
                    <a:cubicBezTo>
                      <a:pt x="135" y="21"/>
                      <a:pt x="134" y="21"/>
                      <a:pt x="134" y="22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22"/>
                      <a:pt x="132" y="24"/>
                      <a:pt x="132" y="25"/>
                    </a:cubicBezTo>
                    <a:cubicBezTo>
                      <a:pt x="133" y="26"/>
                      <a:pt x="133" y="26"/>
                      <a:pt x="133" y="26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29" y="30"/>
                      <a:pt x="129" y="32"/>
                      <a:pt x="129" y="35"/>
                    </a:cubicBezTo>
                    <a:cubicBezTo>
                      <a:pt x="129" y="35"/>
                      <a:pt x="129" y="35"/>
                      <a:pt x="130" y="35"/>
                    </a:cubicBezTo>
                    <a:cubicBezTo>
                      <a:pt x="127" y="34"/>
                      <a:pt x="123" y="34"/>
                      <a:pt x="121" y="36"/>
                    </a:cubicBezTo>
                    <a:cubicBezTo>
                      <a:pt x="121" y="33"/>
                      <a:pt x="119" y="30"/>
                      <a:pt x="114" y="28"/>
                    </a:cubicBezTo>
                    <a:cubicBezTo>
                      <a:pt x="112" y="27"/>
                      <a:pt x="110" y="28"/>
                      <a:pt x="107" y="28"/>
                    </a:cubicBezTo>
                    <a:cubicBezTo>
                      <a:pt x="106" y="28"/>
                      <a:pt x="105" y="28"/>
                      <a:pt x="105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31"/>
                      <a:pt x="101" y="32"/>
                      <a:pt x="100" y="33"/>
                    </a:cubicBezTo>
                    <a:cubicBezTo>
                      <a:pt x="99" y="32"/>
                      <a:pt x="99" y="32"/>
                      <a:pt x="98" y="33"/>
                    </a:cubicBezTo>
                    <a:cubicBezTo>
                      <a:pt x="97" y="33"/>
                      <a:pt x="97" y="33"/>
                      <a:pt x="96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6"/>
                      <a:pt x="94" y="36"/>
                      <a:pt x="94" y="36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40"/>
                      <a:pt x="91" y="41"/>
                      <a:pt x="90" y="41"/>
                    </a:cubicBezTo>
                    <a:cubicBezTo>
                      <a:pt x="89" y="43"/>
                      <a:pt x="88" y="45"/>
                      <a:pt x="88" y="47"/>
                    </a:cubicBezTo>
                    <a:cubicBezTo>
                      <a:pt x="85" y="46"/>
                      <a:pt x="82" y="46"/>
                      <a:pt x="81" y="49"/>
                    </a:cubicBezTo>
                    <a:cubicBezTo>
                      <a:pt x="81" y="49"/>
                      <a:pt x="81" y="50"/>
                      <a:pt x="81" y="51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5" y="50"/>
                      <a:pt x="74" y="51"/>
                      <a:pt x="73" y="52"/>
                    </a:cubicBezTo>
                    <a:cubicBezTo>
                      <a:pt x="72" y="54"/>
                      <a:pt x="71" y="55"/>
                      <a:pt x="70" y="57"/>
                    </a:cubicBezTo>
                    <a:cubicBezTo>
                      <a:pt x="69" y="59"/>
                      <a:pt x="70" y="60"/>
                      <a:pt x="71" y="61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1" y="62"/>
                      <a:pt x="70" y="63"/>
                      <a:pt x="70" y="63"/>
                    </a:cubicBezTo>
                    <a:cubicBezTo>
                      <a:pt x="69" y="64"/>
                      <a:pt x="68" y="64"/>
                      <a:pt x="68" y="66"/>
                    </a:cubicBezTo>
                    <a:cubicBezTo>
                      <a:pt x="65" y="71"/>
                      <a:pt x="58" y="78"/>
                      <a:pt x="50" y="77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7" y="77"/>
                      <a:pt x="43" y="79"/>
                      <a:pt x="40" y="80"/>
                    </a:cubicBezTo>
                    <a:cubicBezTo>
                      <a:pt x="38" y="81"/>
                      <a:pt x="37" y="82"/>
                      <a:pt x="36" y="82"/>
                    </a:cubicBezTo>
                    <a:cubicBezTo>
                      <a:pt x="35" y="83"/>
                      <a:pt x="34" y="82"/>
                      <a:pt x="33" y="82"/>
                    </a:cubicBezTo>
                    <a:cubicBezTo>
                      <a:pt x="31" y="81"/>
                      <a:pt x="29" y="81"/>
                      <a:pt x="27" y="82"/>
                    </a:cubicBezTo>
                    <a:cubicBezTo>
                      <a:pt x="25" y="83"/>
                      <a:pt x="23" y="85"/>
                      <a:pt x="22" y="87"/>
                    </a:cubicBezTo>
                    <a:cubicBezTo>
                      <a:pt x="20" y="88"/>
                      <a:pt x="18" y="90"/>
                      <a:pt x="17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4" y="92"/>
                      <a:pt x="12" y="92"/>
                      <a:pt x="10" y="94"/>
                    </a:cubicBezTo>
                    <a:cubicBezTo>
                      <a:pt x="10" y="93"/>
                      <a:pt x="9" y="92"/>
                      <a:pt x="8" y="92"/>
                    </a:cubicBezTo>
                    <a:cubicBezTo>
                      <a:pt x="7" y="92"/>
                      <a:pt x="7" y="93"/>
                      <a:pt x="6" y="93"/>
                    </a:cubicBezTo>
                    <a:cubicBezTo>
                      <a:pt x="3" y="97"/>
                      <a:pt x="3" y="100"/>
                      <a:pt x="3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6"/>
                      <a:pt x="3" y="107"/>
                      <a:pt x="2" y="109"/>
                    </a:cubicBezTo>
                    <a:cubicBezTo>
                      <a:pt x="2" y="111"/>
                      <a:pt x="1" y="112"/>
                      <a:pt x="1" y="115"/>
                    </a:cubicBezTo>
                    <a:cubicBezTo>
                      <a:pt x="1" y="118"/>
                      <a:pt x="2" y="121"/>
                      <a:pt x="4" y="123"/>
                    </a:cubicBezTo>
                    <a:cubicBezTo>
                      <a:pt x="6" y="126"/>
                      <a:pt x="7" y="128"/>
                      <a:pt x="7" y="130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5" y="140"/>
                      <a:pt x="13" y="153"/>
                      <a:pt x="13" y="160"/>
                    </a:cubicBezTo>
                    <a:cubicBezTo>
                      <a:pt x="14" y="166"/>
                      <a:pt x="15" y="170"/>
                      <a:pt x="16" y="175"/>
                    </a:cubicBezTo>
                    <a:cubicBezTo>
                      <a:pt x="18" y="181"/>
                      <a:pt x="20" y="186"/>
                      <a:pt x="20" y="192"/>
                    </a:cubicBezTo>
                    <a:cubicBezTo>
                      <a:pt x="20" y="194"/>
                      <a:pt x="18" y="196"/>
                      <a:pt x="17" y="197"/>
                    </a:cubicBezTo>
                    <a:cubicBezTo>
                      <a:pt x="16" y="198"/>
                      <a:pt x="15" y="199"/>
                      <a:pt x="15" y="200"/>
                    </a:cubicBezTo>
                    <a:cubicBezTo>
                      <a:pt x="15" y="205"/>
                      <a:pt x="20" y="211"/>
                      <a:pt x="24" y="213"/>
                    </a:cubicBezTo>
                    <a:cubicBezTo>
                      <a:pt x="27" y="214"/>
                      <a:pt x="30" y="215"/>
                      <a:pt x="33" y="215"/>
                    </a:cubicBezTo>
                    <a:cubicBezTo>
                      <a:pt x="36" y="215"/>
                      <a:pt x="39" y="214"/>
                      <a:pt x="41" y="212"/>
                    </a:cubicBezTo>
                    <a:cubicBezTo>
                      <a:pt x="44" y="211"/>
                      <a:pt x="46" y="209"/>
                      <a:pt x="49" y="209"/>
                    </a:cubicBezTo>
                    <a:cubicBezTo>
                      <a:pt x="52" y="209"/>
                      <a:pt x="54" y="207"/>
                      <a:pt x="56" y="206"/>
                    </a:cubicBezTo>
                    <a:cubicBezTo>
                      <a:pt x="57" y="205"/>
                      <a:pt x="59" y="204"/>
                      <a:pt x="61" y="204"/>
                    </a:cubicBezTo>
                    <a:cubicBezTo>
                      <a:pt x="67" y="203"/>
                      <a:pt x="72" y="203"/>
                      <a:pt x="77" y="203"/>
                    </a:cubicBezTo>
                    <a:cubicBezTo>
                      <a:pt x="83" y="203"/>
                      <a:pt x="83" y="203"/>
                      <a:pt x="83" y="203"/>
                    </a:cubicBezTo>
                    <a:cubicBezTo>
                      <a:pt x="86" y="203"/>
                      <a:pt x="87" y="200"/>
                      <a:pt x="88" y="198"/>
                    </a:cubicBezTo>
                    <a:cubicBezTo>
                      <a:pt x="89" y="196"/>
                      <a:pt x="90" y="195"/>
                      <a:pt x="91" y="195"/>
                    </a:cubicBezTo>
                    <a:cubicBezTo>
                      <a:pt x="92" y="194"/>
                      <a:pt x="94" y="193"/>
                      <a:pt x="95" y="192"/>
                    </a:cubicBezTo>
                    <a:cubicBezTo>
                      <a:pt x="98" y="191"/>
                      <a:pt x="102" y="189"/>
                      <a:pt x="105" y="188"/>
                    </a:cubicBezTo>
                    <a:cubicBezTo>
                      <a:pt x="110" y="188"/>
                      <a:pt x="115" y="186"/>
                      <a:pt x="120" y="185"/>
                    </a:cubicBezTo>
                    <a:cubicBezTo>
                      <a:pt x="126" y="183"/>
                      <a:pt x="131" y="182"/>
                      <a:pt x="137" y="182"/>
                    </a:cubicBezTo>
                    <a:cubicBezTo>
                      <a:pt x="142" y="182"/>
                      <a:pt x="146" y="182"/>
                      <a:pt x="149" y="184"/>
                    </a:cubicBezTo>
                    <a:cubicBezTo>
                      <a:pt x="152" y="186"/>
                      <a:pt x="154" y="186"/>
                      <a:pt x="155" y="186"/>
                    </a:cubicBezTo>
                    <a:cubicBezTo>
                      <a:pt x="157" y="187"/>
                      <a:pt x="159" y="187"/>
                      <a:pt x="160" y="188"/>
                    </a:cubicBezTo>
                    <a:cubicBezTo>
                      <a:pt x="165" y="192"/>
                      <a:pt x="165" y="192"/>
                      <a:pt x="165" y="192"/>
                    </a:cubicBezTo>
                    <a:cubicBezTo>
                      <a:pt x="165" y="189"/>
                      <a:pt x="165" y="189"/>
                      <a:pt x="165" y="189"/>
                    </a:cubicBezTo>
                    <a:cubicBezTo>
                      <a:pt x="165" y="190"/>
                      <a:pt x="166" y="190"/>
                      <a:pt x="166" y="191"/>
                    </a:cubicBezTo>
                    <a:cubicBezTo>
                      <a:pt x="166" y="192"/>
                      <a:pt x="165" y="193"/>
                      <a:pt x="166" y="194"/>
                    </a:cubicBezTo>
                    <a:cubicBezTo>
                      <a:pt x="167" y="195"/>
                      <a:pt x="168" y="196"/>
                      <a:pt x="169" y="196"/>
                    </a:cubicBezTo>
                    <a:cubicBezTo>
                      <a:pt x="170" y="196"/>
                      <a:pt x="170" y="196"/>
                      <a:pt x="170" y="196"/>
                    </a:cubicBezTo>
                    <a:cubicBezTo>
                      <a:pt x="171" y="197"/>
                      <a:pt x="171" y="197"/>
                      <a:pt x="171" y="197"/>
                    </a:cubicBezTo>
                    <a:cubicBezTo>
                      <a:pt x="172" y="199"/>
                      <a:pt x="174" y="202"/>
                      <a:pt x="175" y="204"/>
                    </a:cubicBezTo>
                    <a:cubicBezTo>
                      <a:pt x="172" y="203"/>
                      <a:pt x="172" y="203"/>
                      <a:pt x="172" y="203"/>
                    </a:cubicBezTo>
                    <a:cubicBezTo>
                      <a:pt x="173" y="208"/>
                      <a:pt x="173" y="208"/>
                      <a:pt x="173" y="208"/>
                    </a:cubicBezTo>
                    <a:cubicBezTo>
                      <a:pt x="174" y="211"/>
                      <a:pt x="177" y="212"/>
                      <a:pt x="179" y="214"/>
                    </a:cubicBezTo>
                    <a:cubicBezTo>
                      <a:pt x="180" y="214"/>
                      <a:pt x="180" y="214"/>
                      <a:pt x="181" y="215"/>
                    </a:cubicBezTo>
                    <a:cubicBezTo>
                      <a:pt x="184" y="217"/>
                      <a:pt x="184" y="217"/>
                      <a:pt x="184" y="217"/>
                    </a:cubicBezTo>
                    <a:cubicBezTo>
                      <a:pt x="184" y="213"/>
                      <a:pt x="184" y="213"/>
                      <a:pt x="184" y="213"/>
                    </a:cubicBezTo>
                    <a:cubicBezTo>
                      <a:pt x="183" y="208"/>
                      <a:pt x="186" y="206"/>
                      <a:pt x="190" y="203"/>
                    </a:cubicBezTo>
                    <a:cubicBezTo>
                      <a:pt x="192" y="201"/>
                      <a:pt x="194" y="200"/>
                      <a:pt x="195" y="198"/>
                    </a:cubicBezTo>
                    <a:cubicBezTo>
                      <a:pt x="195" y="199"/>
                      <a:pt x="194" y="201"/>
                      <a:pt x="193" y="202"/>
                    </a:cubicBezTo>
                    <a:cubicBezTo>
                      <a:pt x="191" y="204"/>
                      <a:pt x="191" y="206"/>
                      <a:pt x="192" y="208"/>
                    </a:cubicBezTo>
                    <a:cubicBezTo>
                      <a:pt x="192" y="209"/>
                      <a:pt x="192" y="209"/>
                      <a:pt x="192" y="210"/>
                    </a:cubicBezTo>
                    <a:cubicBezTo>
                      <a:pt x="190" y="210"/>
                      <a:pt x="188" y="212"/>
                      <a:pt x="187" y="214"/>
                    </a:cubicBezTo>
                    <a:cubicBezTo>
                      <a:pt x="187" y="216"/>
                      <a:pt x="187" y="216"/>
                      <a:pt x="187" y="216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96" y="218"/>
                      <a:pt x="198" y="214"/>
                      <a:pt x="199" y="210"/>
                    </a:cubicBezTo>
                    <a:cubicBezTo>
                      <a:pt x="200" y="212"/>
                      <a:pt x="200" y="215"/>
                      <a:pt x="198" y="217"/>
                    </a:cubicBezTo>
                    <a:cubicBezTo>
                      <a:pt x="197" y="218"/>
                      <a:pt x="197" y="218"/>
                      <a:pt x="197" y="218"/>
                    </a:cubicBezTo>
                    <a:cubicBezTo>
                      <a:pt x="193" y="216"/>
                      <a:pt x="189" y="217"/>
                      <a:pt x="186" y="218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21"/>
                      <a:pt x="185" y="221"/>
                      <a:pt x="185" y="221"/>
                    </a:cubicBezTo>
                    <a:cubicBezTo>
                      <a:pt x="185" y="223"/>
                      <a:pt x="187" y="225"/>
                      <a:pt x="191" y="225"/>
                    </a:cubicBezTo>
                    <a:cubicBezTo>
                      <a:pt x="192" y="225"/>
                      <a:pt x="194" y="224"/>
                      <a:pt x="196" y="224"/>
                    </a:cubicBezTo>
                    <a:cubicBezTo>
                      <a:pt x="197" y="224"/>
                      <a:pt x="198" y="223"/>
                      <a:pt x="199" y="223"/>
                    </a:cubicBezTo>
                    <a:cubicBezTo>
                      <a:pt x="204" y="223"/>
                      <a:pt x="204" y="223"/>
                      <a:pt x="204" y="223"/>
                    </a:cubicBezTo>
                    <a:cubicBezTo>
                      <a:pt x="201" y="220"/>
                      <a:pt x="201" y="220"/>
                      <a:pt x="201" y="220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207" y="221"/>
                      <a:pt x="208" y="225"/>
                      <a:pt x="209" y="231"/>
                    </a:cubicBezTo>
                    <a:cubicBezTo>
                      <a:pt x="210" y="232"/>
                      <a:pt x="210" y="232"/>
                      <a:pt x="210" y="232"/>
                    </a:cubicBezTo>
                    <a:cubicBezTo>
                      <a:pt x="212" y="240"/>
                      <a:pt x="217" y="243"/>
                      <a:pt x="222" y="246"/>
                    </a:cubicBezTo>
                    <a:cubicBezTo>
                      <a:pt x="224" y="247"/>
                      <a:pt x="227" y="247"/>
                      <a:pt x="229" y="248"/>
                    </a:cubicBezTo>
                    <a:cubicBezTo>
                      <a:pt x="231" y="248"/>
                      <a:pt x="234" y="248"/>
                      <a:pt x="236" y="250"/>
                    </a:cubicBezTo>
                    <a:cubicBezTo>
                      <a:pt x="238" y="251"/>
                      <a:pt x="239" y="251"/>
                      <a:pt x="241" y="251"/>
                    </a:cubicBezTo>
                    <a:cubicBezTo>
                      <a:pt x="244" y="251"/>
                      <a:pt x="246" y="249"/>
                      <a:pt x="249" y="248"/>
                    </a:cubicBezTo>
                    <a:cubicBezTo>
                      <a:pt x="249" y="247"/>
                      <a:pt x="249" y="247"/>
                      <a:pt x="249" y="247"/>
                    </a:cubicBezTo>
                    <a:cubicBezTo>
                      <a:pt x="248" y="251"/>
                      <a:pt x="248" y="251"/>
                      <a:pt x="248" y="251"/>
                    </a:cubicBezTo>
                    <a:cubicBezTo>
                      <a:pt x="253" y="247"/>
                      <a:pt x="253" y="247"/>
                      <a:pt x="253" y="247"/>
                    </a:cubicBezTo>
                    <a:cubicBezTo>
                      <a:pt x="256" y="246"/>
                      <a:pt x="258" y="249"/>
                      <a:pt x="260" y="252"/>
                    </a:cubicBezTo>
                    <a:cubicBezTo>
                      <a:pt x="260" y="252"/>
                      <a:pt x="261" y="252"/>
                      <a:pt x="261" y="252"/>
                    </a:cubicBezTo>
                    <a:cubicBezTo>
                      <a:pt x="260" y="254"/>
                      <a:pt x="260" y="254"/>
                      <a:pt x="260" y="254"/>
                    </a:cubicBezTo>
                    <a:cubicBezTo>
                      <a:pt x="262" y="253"/>
                      <a:pt x="262" y="253"/>
                      <a:pt x="262" y="253"/>
                    </a:cubicBezTo>
                    <a:cubicBezTo>
                      <a:pt x="262" y="254"/>
                      <a:pt x="263" y="255"/>
                      <a:pt x="263" y="255"/>
                    </a:cubicBezTo>
                    <a:cubicBezTo>
                      <a:pt x="266" y="257"/>
                      <a:pt x="266" y="257"/>
                      <a:pt x="266" y="257"/>
                    </a:cubicBezTo>
                    <a:cubicBezTo>
                      <a:pt x="267" y="254"/>
                      <a:pt x="267" y="254"/>
                      <a:pt x="267" y="254"/>
                    </a:cubicBezTo>
                    <a:cubicBezTo>
                      <a:pt x="267" y="253"/>
                      <a:pt x="267" y="252"/>
                      <a:pt x="268" y="251"/>
                    </a:cubicBezTo>
                    <a:cubicBezTo>
                      <a:pt x="268" y="250"/>
                      <a:pt x="268" y="250"/>
                      <a:pt x="268" y="250"/>
                    </a:cubicBezTo>
                    <a:cubicBezTo>
                      <a:pt x="269" y="250"/>
                      <a:pt x="270" y="249"/>
                      <a:pt x="270" y="249"/>
                    </a:cubicBezTo>
                    <a:cubicBezTo>
                      <a:pt x="272" y="248"/>
                      <a:pt x="274" y="247"/>
                      <a:pt x="276" y="246"/>
                    </a:cubicBezTo>
                    <a:cubicBezTo>
                      <a:pt x="278" y="244"/>
                      <a:pt x="280" y="244"/>
                      <a:pt x="282" y="243"/>
                    </a:cubicBezTo>
                    <a:cubicBezTo>
                      <a:pt x="284" y="243"/>
                      <a:pt x="286" y="243"/>
                      <a:pt x="289" y="242"/>
                    </a:cubicBezTo>
                    <a:cubicBezTo>
                      <a:pt x="295" y="239"/>
                      <a:pt x="296" y="232"/>
                      <a:pt x="297" y="226"/>
                    </a:cubicBezTo>
                    <a:cubicBezTo>
                      <a:pt x="297" y="223"/>
                      <a:pt x="298" y="220"/>
                      <a:pt x="299" y="218"/>
                    </a:cubicBezTo>
                    <a:cubicBezTo>
                      <a:pt x="300" y="219"/>
                      <a:pt x="300" y="219"/>
                      <a:pt x="300" y="219"/>
                    </a:cubicBezTo>
                    <a:cubicBezTo>
                      <a:pt x="301" y="216"/>
                      <a:pt x="301" y="216"/>
                      <a:pt x="301" y="216"/>
                    </a:cubicBezTo>
                    <a:cubicBezTo>
                      <a:pt x="302" y="213"/>
                      <a:pt x="302" y="210"/>
                      <a:pt x="303" y="208"/>
                    </a:cubicBezTo>
                    <a:cubicBezTo>
                      <a:pt x="303" y="205"/>
                      <a:pt x="304" y="202"/>
                      <a:pt x="305" y="200"/>
                    </a:cubicBezTo>
                    <a:cubicBezTo>
                      <a:pt x="306" y="198"/>
                      <a:pt x="307" y="196"/>
                      <a:pt x="309" y="195"/>
                    </a:cubicBezTo>
                    <a:cubicBezTo>
                      <a:pt x="311" y="193"/>
                      <a:pt x="313" y="191"/>
                      <a:pt x="314" y="189"/>
                    </a:cubicBezTo>
                    <a:cubicBezTo>
                      <a:pt x="319" y="181"/>
                      <a:pt x="320" y="172"/>
                      <a:pt x="322" y="163"/>
                    </a:cubicBezTo>
                    <a:cubicBezTo>
                      <a:pt x="322" y="161"/>
                      <a:pt x="322" y="158"/>
                      <a:pt x="323" y="156"/>
                    </a:cubicBezTo>
                    <a:cubicBezTo>
                      <a:pt x="323" y="152"/>
                      <a:pt x="322" y="149"/>
                      <a:pt x="321" y="146"/>
                    </a:cubicBezTo>
                    <a:cubicBezTo>
                      <a:pt x="320" y="144"/>
                      <a:pt x="320" y="142"/>
                      <a:pt x="320" y="1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" name="CustomShape 49"/>
              <p:cNvSpPr/>
              <p:nvPr/>
            </p:nvSpPr>
            <p:spPr>
              <a:xfrm>
                <a:off x="7025040" y="5411160"/>
                <a:ext cx="2160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3">
                    <a:moveTo>
                      <a:pt x="8" y="6"/>
                    </a:moveTo>
                    <a:cubicBezTo>
                      <a:pt x="7" y="4"/>
                      <a:pt x="6" y="2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8"/>
                      <a:pt x="2" y="8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" name="CustomShape 50"/>
              <p:cNvSpPr/>
              <p:nvPr/>
            </p:nvSpPr>
            <p:spPr>
              <a:xfrm>
                <a:off x="6968160" y="5442120"/>
                <a:ext cx="74160" cy="1040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5">
                    <a:moveTo>
                      <a:pt x="27" y="3"/>
                    </a:moveTo>
                    <a:cubicBezTo>
                      <a:pt x="25" y="3"/>
                      <a:pt x="23" y="3"/>
                      <a:pt x="20" y="4"/>
                    </a:cubicBezTo>
                    <a:cubicBezTo>
                      <a:pt x="16" y="5"/>
                      <a:pt x="12" y="4"/>
                      <a:pt x="8" y="2"/>
                    </a:cubicBezTo>
                    <a:cubicBezTo>
                      <a:pt x="6" y="1"/>
                      <a:pt x="5" y="1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6"/>
                      <a:pt x="2" y="10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3"/>
                      <a:pt x="7" y="29"/>
                      <a:pt x="11" y="31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4" y="35"/>
                      <a:pt x="15" y="35"/>
                    </a:cubicBezTo>
                    <a:cubicBezTo>
                      <a:pt x="24" y="35"/>
                      <a:pt x="32" y="24"/>
                      <a:pt x="33" y="15"/>
                    </a:cubicBezTo>
                    <a:cubicBezTo>
                      <a:pt x="33" y="10"/>
                      <a:pt x="33" y="6"/>
                      <a:pt x="31" y="5"/>
                    </a:cubicBezTo>
                    <a:cubicBezTo>
                      <a:pt x="30" y="3"/>
                      <a:pt x="29" y="3"/>
                      <a:pt x="27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" name="CustomShape 51"/>
              <p:cNvSpPr/>
              <p:nvPr/>
            </p:nvSpPr>
            <p:spPr>
              <a:xfrm>
                <a:off x="6703920" y="4398120"/>
                <a:ext cx="394920" cy="25092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84">
                    <a:moveTo>
                      <a:pt x="130" y="41"/>
                    </a:moveTo>
                    <a:cubicBezTo>
                      <a:pt x="129" y="40"/>
                      <a:pt x="128" y="38"/>
                      <a:pt x="126" y="36"/>
                    </a:cubicBezTo>
                    <a:cubicBezTo>
                      <a:pt x="125" y="34"/>
                      <a:pt x="123" y="31"/>
                      <a:pt x="121" y="30"/>
                    </a:cubicBezTo>
                    <a:cubicBezTo>
                      <a:pt x="114" y="25"/>
                      <a:pt x="105" y="22"/>
                      <a:pt x="97" y="19"/>
                    </a:cubicBezTo>
                    <a:cubicBezTo>
                      <a:pt x="95" y="18"/>
                      <a:pt x="92" y="18"/>
                      <a:pt x="90" y="17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79" y="15"/>
                      <a:pt x="73" y="12"/>
                      <a:pt x="65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1" y="8"/>
                      <a:pt x="49" y="16"/>
                      <a:pt x="48" y="17"/>
                    </a:cubicBezTo>
                    <a:cubicBezTo>
                      <a:pt x="46" y="21"/>
                      <a:pt x="44" y="22"/>
                      <a:pt x="43" y="22"/>
                    </a:cubicBezTo>
                    <a:cubicBezTo>
                      <a:pt x="42" y="22"/>
                      <a:pt x="41" y="22"/>
                      <a:pt x="38" y="18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2"/>
                      <a:pt x="36" y="12"/>
                    </a:cubicBezTo>
                    <a:cubicBezTo>
                      <a:pt x="36" y="11"/>
                      <a:pt x="36" y="10"/>
                      <a:pt x="36" y="9"/>
                    </a:cubicBezTo>
                    <a:cubicBezTo>
                      <a:pt x="36" y="4"/>
                      <a:pt x="34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9" y="0"/>
                    </a:cubicBezTo>
                    <a:cubicBezTo>
                      <a:pt x="15" y="0"/>
                      <a:pt x="12" y="2"/>
                      <a:pt x="9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2" y="12"/>
                      <a:pt x="12" y="12"/>
                      <a:pt x="13" y="14"/>
                    </a:cubicBezTo>
                    <a:cubicBezTo>
                      <a:pt x="13" y="15"/>
                      <a:pt x="14" y="17"/>
                      <a:pt x="16" y="17"/>
                    </a:cubicBezTo>
                    <a:cubicBezTo>
                      <a:pt x="18" y="18"/>
                      <a:pt x="20" y="18"/>
                      <a:pt x="22" y="18"/>
                    </a:cubicBezTo>
                    <a:cubicBezTo>
                      <a:pt x="20" y="18"/>
                      <a:pt x="18" y="19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4"/>
                      <a:pt x="21" y="25"/>
                      <a:pt x="22" y="29"/>
                    </a:cubicBezTo>
                    <a:cubicBezTo>
                      <a:pt x="23" y="32"/>
                      <a:pt x="24" y="33"/>
                      <a:pt x="25" y="33"/>
                    </a:cubicBezTo>
                    <a:cubicBezTo>
                      <a:pt x="27" y="33"/>
                      <a:pt x="29" y="30"/>
                      <a:pt x="31" y="28"/>
                    </a:cubicBezTo>
                    <a:cubicBezTo>
                      <a:pt x="34" y="32"/>
                      <a:pt x="42" y="35"/>
                      <a:pt x="50" y="38"/>
                    </a:cubicBezTo>
                    <a:cubicBezTo>
                      <a:pt x="58" y="41"/>
                      <a:pt x="68" y="44"/>
                      <a:pt x="69" y="48"/>
                    </a:cubicBezTo>
                    <a:cubicBezTo>
                      <a:pt x="69" y="49"/>
                      <a:pt x="69" y="50"/>
                      <a:pt x="67" y="52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65" y="55"/>
                      <a:pt x="63" y="59"/>
                      <a:pt x="62" y="62"/>
                    </a:cubicBezTo>
                    <a:cubicBezTo>
                      <a:pt x="62" y="62"/>
                      <a:pt x="61" y="63"/>
                      <a:pt x="61" y="64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6" y="66"/>
                      <a:pt x="68" y="66"/>
                      <a:pt x="71" y="65"/>
                    </a:cubicBezTo>
                    <a:cubicBezTo>
                      <a:pt x="72" y="65"/>
                      <a:pt x="74" y="65"/>
                      <a:pt x="77" y="64"/>
                    </a:cubicBezTo>
                    <a:cubicBezTo>
                      <a:pt x="80" y="64"/>
                      <a:pt x="83" y="67"/>
                      <a:pt x="86" y="70"/>
                    </a:cubicBezTo>
                    <a:cubicBezTo>
                      <a:pt x="87" y="70"/>
                      <a:pt x="88" y="71"/>
                      <a:pt x="89" y="72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4" y="74"/>
                      <a:pt x="96" y="74"/>
                      <a:pt x="98" y="74"/>
                    </a:cubicBezTo>
                    <a:cubicBezTo>
                      <a:pt x="102" y="74"/>
                      <a:pt x="107" y="73"/>
                      <a:pt x="108" y="69"/>
                    </a:cubicBezTo>
                    <a:cubicBezTo>
                      <a:pt x="109" y="68"/>
                      <a:pt x="109" y="67"/>
                      <a:pt x="108" y="65"/>
                    </a:cubicBezTo>
                    <a:cubicBezTo>
                      <a:pt x="110" y="64"/>
                      <a:pt x="112" y="63"/>
                      <a:pt x="113" y="60"/>
                    </a:cubicBezTo>
                    <a:cubicBezTo>
                      <a:pt x="117" y="61"/>
                      <a:pt x="121" y="62"/>
                      <a:pt x="126" y="65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8" y="65"/>
                      <a:pt x="133" y="70"/>
                      <a:pt x="134" y="72"/>
                    </a:cubicBezTo>
                    <a:cubicBezTo>
                      <a:pt x="134" y="75"/>
                      <a:pt x="138" y="78"/>
                      <a:pt x="145" y="81"/>
                    </a:cubicBezTo>
                    <a:cubicBezTo>
                      <a:pt x="151" y="83"/>
                      <a:pt x="158" y="84"/>
                      <a:pt x="162" y="84"/>
                    </a:cubicBezTo>
                    <a:cubicBezTo>
                      <a:pt x="164" y="84"/>
                      <a:pt x="165" y="83"/>
                      <a:pt x="166" y="83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69" y="80"/>
                      <a:pt x="169" y="80"/>
                      <a:pt x="169" y="80"/>
                    </a:cubicBezTo>
                    <a:cubicBezTo>
                      <a:pt x="174" y="79"/>
                      <a:pt x="174" y="79"/>
                      <a:pt x="174" y="79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8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5"/>
                      <a:pt x="170" y="75"/>
                      <a:pt x="170" y="75"/>
                    </a:cubicBezTo>
                    <a:cubicBezTo>
                      <a:pt x="169" y="71"/>
                      <a:pt x="167" y="71"/>
                      <a:pt x="166" y="71"/>
                    </a:cubicBezTo>
                    <a:cubicBezTo>
                      <a:pt x="165" y="71"/>
                      <a:pt x="165" y="71"/>
                      <a:pt x="165" y="70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58" y="73"/>
                      <a:pt x="157" y="72"/>
                      <a:pt x="157" y="71"/>
                    </a:cubicBezTo>
                    <a:cubicBezTo>
                      <a:pt x="156" y="70"/>
                      <a:pt x="156" y="69"/>
                      <a:pt x="155" y="68"/>
                    </a:cubicBezTo>
                    <a:cubicBezTo>
                      <a:pt x="153" y="67"/>
                      <a:pt x="152" y="67"/>
                      <a:pt x="151" y="67"/>
                    </a:cubicBezTo>
                    <a:cubicBezTo>
                      <a:pt x="150" y="67"/>
                      <a:pt x="150" y="67"/>
                      <a:pt x="149" y="65"/>
                    </a:cubicBezTo>
                    <a:cubicBezTo>
                      <a:pt x="148" y="64"/>
                      <a:pt x="146" y="62"/>
                      <a:pt x="145" y="61"/>
                    </a:cubicBezTo>
                    <a:cubicBezTo>
                      <a:pt x="143" y="59"/>
                      <a:pt x="141" y="57"/>
                      <a:pt x="139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1" y="54"/>
                      <a:pt x="142" y="54"/>
                      <a:pt x="143" y="54"/>
                    </a:cubicBezTo>
                    <a:cubicBezTo>
                      <a:pt x="145" y="54"/>
                      <a:pt x="145" y="54"/>
                      <a:pt x="145" y="54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45"/>
                      <a:pt x="138" y="43"/>
                      <a:pt x="134" y="42"/>
                    </a:cubicBezTo>
                    <a:cubicBezTo>
                      <a:pt x="132" y="41"/>
                      <a:pt x="131" y="41"/>
                      <a:pt x="130" y="41"/>
                    </a:cubicBezTo>
                    <a:close/>
                    <a:moveTo>
                      <a:pt x="163" y="74"/>
                    </a:moveTo>
                    <a:cubicBezTo>
                      <a:pt x="163" y="74"/>
                      <a:pt x="163" y="74"/>
                      <a:pt x="163" y="74"/>
                    </a:cubicBezTo>
                    <a:cubicBezTo>
                      <a:pt x="163" y="75"/>
                      <a:pt x="163" y="76"/>
                      <a:pt x="164" y="76"/>
                    </a:cubicBezTo>
                    <a:cubicBezTo>
                      <a:pt x="162" y="76"/>
                      <a:pt x="162" y="76"/>
                      <a:pt x="162" y="76"/>
                    </a:cubicBezTo>
                    <a:lnTo>
                      <a:pt x="163" y="7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" name="CustomShape 52"/>
              <p:cNvSpPr/>
              <p:nvPr/>
            </p:nvSpPr>
            <p:spPr>
              <a:xfrm>
                <a:off x="7014600" y="4460040"/>
                <a:ext cx="113400" cy="88560"/>
              </a:xfrm>
              <a:custGeom>
                <a:avLst/>
                <a:gdLst/>
                <a:ahLst/>
                <a:cxnLst/>
                <a:rect l="l" t="t" r="r" b="b"/>
                <a:pathLst>
                  <a:path w="50" h="29">
                    <a:moveTo>
                      <a:pt x="22" y="16"/>
                    </a:moveTo>
                    <a:cubicBezTo>
                      <a:pt x="21" y="19"/>
                      <a:pt x="20" y="19"/>
                      <a:pt x="16" y="19"/>
                    </a:cubicBezTo>
                    <a:cubicBezTo>
                      <a:pt x="15" y="19"/>
                      <a:pt x="14" y="19"/>
                      <a:pt x="13" y="19"/>
                    </a:cubicBezTo>
                    <a:cubicBezTo>
                      <a:pt x="12" y="19"/>
                      <a:pt x="11" y="19"/>
                      <a:pt x="10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4"/>
                      <a:pt x="6" y="24"/>
                      <a:pt x="6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3" y="28"/>
                      <a:pt x="19" y="29"/>
                      <a:pt x="24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9" y="29"/>
                      <a:pt x="40" y="25"/>
                      <a:pt x="41" y="21"/>
                    </a:cubicBezTo>
                    <a:cubicBezTo>
                      <a:pt x="41" y="20"/>
                      <a:pt x="42" y="20"/>
                      <a:pt x="42" y="19"/>
                    </a:cubicBezTo>
                    <a:cubicBezTo>
                      <a:pt x="42" y="18"/>
                      <a:pt x="43" y="16"/>
                      <a:pt x="43" y="14"/>
                    </a:cubicBezTo>
                    <a:cubicBezTo>
                      <a:pt x="44" y="15"/>
                      <a:pt x="44" y="16"/>
                      <a:pt x="45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50" y="13"/>
                      <a:pt x="50" y="11"/>
                      <a:pt x="48" y="7"/>
                    </a:cubicBezTo>
                    <a:cubicBezTo>
                      <a:pt x="47" y="6"/>
                      <a:pt x="46" y="6"/>
                      <a:pt x="45" y="5"/>
                    </a:cubicBezTo>
                    <a:cubicBezTo>
                      <a:pt x="44" y="5"/>
                      <a:pt x="44" y="4"/>
                      <a:pt x="43" y="4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9" y="8"/>
                      <a:pt x="37" y="8"/>
                      <a:pt x="36" y="9"/>
                    </a:cubicBezTo>
                    <a:cubicBezTo>
                      <a:pt x="34" y="11"/>
                      <a:pt x="34" y="13"/>
                      <a:pt x="34" y="15"/>
                    </a:cubicBezTo>
                    <a:cubicBezTo>
                      <a:pt x="34" y="15"/>
                      <a:pt x="34" y="15"/>
                      <a:pt x="33" y="16"/>
                    </a:cubicBezTo>
                    <a:cubicBezTo>
                      <a:pt x="32" y="17"/>
                      <a:pt x="29" y="19"/>
                      <a:pt x="27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8"/>
                      <a:pt x="26" y="18"/>
                    </a:cubicBezTo>
                    <a:lnTo>
                      <a:pt x="22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" name="CustomShape 53"/>
              <p:cNvSpPr/>
              <p:nvPr/>
            </p:nvSpPr>
            <p:spPr>
              <a:xfrm>
                <a:off x="6516000" y="3939840"/>
                <a:ext cx="131040" cy="330120"/>
              </a:xfrm>
              <a:custGeom>
                <a:avLst/>
                <a:gdLst/>
                <a:ahLst/>
                <a:cxnLst/>
                <a:rect l="l" t="t" r="r" b="b"/>
                <a:pathLst>
                  <a:path w="58" h="110">
                    <a:moveTo>
                      <a:pt x="0" y="18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3" y="28"/>
                      <a:pt x="4" y="33"/>
                      <a:pt x="7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8" y="39"/>
                    </a:cubicBezTo>
                    <a:cubicBezTo>
                      <a:pt x="8" y="40"/>
                      <a:pt x="9" y="41"/>
                      <a:pt x="10" y="42"/>
                    </a:cubicBezTo>
                    <a:cubicBezTo>
                      <a:pt x="9" y="42"/>
                      <a:pt x="8" y="42"/>
                      <a:pt x="7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9" y="47"/>
                      <a:pt x="10" y="50"/>
                      <a:pt x="11" y="52"/>
                    </a:cubicBezTo>
                    <a:cubicBezTo>
                      <a:pt x="12" y="53"/>
                      <a:pt x="12" y="54"/>
                      <a:pt x="12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7" y="54"/>
                      <a:pt x="18" y="53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2" y="69"/>
                      <a:pt x="23" y="69"/>
                      <a:pt x="24" y="68"/>
                    </a:cubicBezTo>
                    <a:cubicBezTo>
                      <a:pt x="24" y="68"/>
                      <a:pt x="25" y="67"/>
                      <a:pt x="25" y="67"/>
                    </a:cubicBezTo>
                    <a:cubicBezTo>
                      <a:pt x="25" y="69"/>
                      <a:pt x="25" y="70"/>
                      <a:pt x="24" y="70"/>
                    </a:cubicBezTo>
                    <a:cubicBezTo>
                      <a:pt x="22" y="74"/>
                      <a:pt x="23" y="75"/>
                      <a:pt x="28" y="81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5" y="85"/>
                      <a:pt x="20" y="90"/>
                      <a:pt x="18" y="92"/>
                    </a:cubicBezTo>
                    <a:cubicBezTo>
                      <a:pt x="18" y="93"/>
                      <a:pt x="17" y="95"/>
                      <a:pt x="18" y="96"/>
                    </a:cubicBezTo>
                    <a:cubicBezTo>
                      <a:pt x="19" y="97"/>
                      <a:pt x="19" y="97"/>
                      <a:pt x="20" y="97"/>
                    </a:cubicBezTo>
                    <a:cubicBezTo>
                      <a:pt x="22" y="97"/>
                      <a:pt x="25" y="96"/>
                      <a:pt x="26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33" y="92"/>
                      <a:pt x="34" y="91"/>
                      <a:pt x="34" y="91"/>
                    </a:cubicBezTo>
                    <a:cubicBezTo>
                      <a:pt x="35" y="92"/>
                      <a:pt x="35" y="93"/>
                      <a:pt x="35" y="94"/>
                    </a:cubicBezTo>
                    <a:cubicBezTo>
                      <a:pt x="35" y="96"/>
                      <a:pt x="35" y="98"/>
                      <a:pt x="35" y="100"/>
                    </a:cubicBezTo>
                    <a:cubicBezTo>
                      <a:pt x="37" y="104"/>
                      <a:pt x="41" y="106"/>
                      <a:pt x="45" y="105"/>
                    </a:cubicBezTo>
                    <a:cubicBezTo>
                      <a:pt x="46" y="106"/>
                      <a:pt x="46" y="106"/>
                      <a:pt x="46" y="107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52" y="104"/>
                      <a:pt x="51" y="101"/>
                      <a:pt x="51" y="99"/>
                    </a:cubicBezTo>
                    <a:cubicBezTo>
                      <a:pt x="50" y="98"/>
                      <a:pt x="50" y="97"/>
                      <a:pt x="50" y="96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6" y="101"/>
                      <a:pt x="56" y="101"/>
                      <a:pt x="56" y="101"/>
                    </a:cubicBezTo>
                    <a:cubicBezTo>
                      <a:pt x="57" y="95"/>
                      <a:pt x="58" y="83"/>
                      <a:pt x="54" y="76"/>
                    </a:cubicBezTo>
                    <a:cubicBezTo>
                      <a:pt x="54" y="75"/>
                      <a:pt x="53" y="74"/>
                      <a:pt x="51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71"/>
                      <a:pt x="52" y="69"/>
                      <a:pt x="51" y="68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0" y="60"/>
                      <a:pt x="50" y="58"/>
                      <a:pt x="50" y="57"/>
                    </a:cubicBezTo>
                    <a:cubicBezTo>
                      <a:pt x="49" y="53"/>
                      <a:pt x="48" y="49"/>
                      <a:pt x="42" y="49"/>
                    </a:cubicBezTo>
                    <a:cubicBezTo>
                      <a:pt x="41" y="49"/>
                      <a:pt x="40" y="49"/>
                      <a:pt x="39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47"/>
                      <a:pt x="37" y="45"/>
                      <a:pt x="36" y="43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5" y="38"/>
                      <a:pt x="32" y="38"/>
                      <a:pt x="31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8" y="36"/>
                      <a:pt x="27" y="35"/>
                      <a:pt x="26" y="35"/>
                    </a:cubicBezTo>
                    <a:cubicBezTo>
                      <a:pt x="25" y="35"/>
                      <a:pt x="23" y="36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2" y="31"/>
                      <a:pt x="21" y="30"/>
                    </a:cubicBezTo>
                    <a:cubicBezTo>
                      <a:pt x="21" y="29"/>
                      <a:pt x="20" y="29"/>
                      <a:pt x="19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7"/>
                      <a:pt x="20" y="25"/>
                      <a:pt x="21" y="23"/>
                    </a:cubicBezTo>
                    <a:cubicBezTo>
                      <a:pt x="23" y="21"/>
                      <a:pt x="25" y="20"/>
                      <a:pt x="26" y="17"/>
                    </a:cubicBezTo>
                    <a:cubicBezTo>
                      <a:pt x="26" y="16"/>
                      <a:pt x="26" y="14"/>
                      <a:pt x="25" y="9"/>
                    </a:cubicBezTo>
                    <a:cubicBezTo>
                      <a:pt x="25" y="6"/>
                      <a:pt x="24" y="4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19" y="1"/>
                      <a:pt x="16" y="1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10" y="0"/>
                      <a:pt x="7" y="0"/>
                      <a:pt x="7" y="3"/>
                    </a:cubicBezTo>
                    <a:cubicBezTo>
                      <a:pt x="7" y="4"/>
                      <a:pt x="7" y="5"/>
                      <a:pt x="7" y="7"/>
                    </a:cubicBezTo>
                    <a:cubicBezTo>
                      <a:pt x="7" y="11"/>
                      <a:pt x="7" y="20"/>
                      <a:pt x="5" y="20"/>
                    </a:cubicBezTo>
                    <a:cubicBezTo>
                      <a:pt x="4" y="20"/>
                      <a:pt x="4" y="20"/>
                      <a:pt x="4" y="20"/>
                    </a:cubicBezTo>
                    <a:lnTo>
                      <a:pt x="0" y="18"/>
                    </a:lnTo>
                    <a:close/>
                    <a:moveTo>
                      <a:pt x="31" y="81"/>
                    </a:move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5" y="76"/>
                      <a:pt x="37" y="76"/>
                      <a:pt x="38" y="76"/>
                    </a:cubicBezTo>
                    <a:cubicBezTo>
                      <a:pt x="40" y="76"/>
                      <a:pt x="42" y="75"/>
                      <a:pt x="43" y="73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46" y="75"/>
                      <a:pt x="46" y="76"/>
                      <a:pt x="46" y="77"/>
                    </a:cubicBezTo>
                    <a:cubicBezTo>
                      <a:pt x="42" y="77"/>
                      <a:pt x="39" y="80"/>
                      <a:pt x="37" y="82"/>
                    </a:cubicBezTo>
                    <a:cubicBezTo>
                      <a:pt x="37" y="83"/>
                      <a:pt x="36" y="83"/>
                      <a:pt x="36" y="83"/>
                    </a:cubicBezTo>
                    <a:cubicBezTo>
                      <a:pt x="36" y="83"/>
                      <a:pt x="36" y="82"/>
                      <a:pt x="36" y="82"/>
                    </a:cubicBezTo>
                    <a:cubicBezTo>
                      <a:pt x="35" y="81"/>
                      <a:pt x="34" y="81"/>
                      <a:pt x="33" y="81"/>
                    </a:cubicBezTo>
                    <a:cubicBezTo>
                      <a:pt x="32" y="81"/>
                      <a:pt x="31" y="81"/>
                      <a:pt x="30" y="82"/>
                    </a:cubicBezTo>
                    <a:lnTo>
                      <a:pt x="31" y="81"/>
                    </a:lnTo>
                    <a:close/>
                    <a:moveTo>
                      <a:pt x="47" y="72"/>
                    </a:move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lose/>
                    <a:moveTo>
                      <a:pt x="38" y="68"/>
                    </a:moveTo>
                    <a:cubicBezTo>
                      <a:pt x="38" y="68"/>
                      <a:pt x="38" y="67"/>
                      <a:pt x="38" y="65"/>
                    </a:cubicBezTo>
                    <a:cubicBezTo>
                      <a:pt x="39" y="66"/>
                      <a:pt x="39" y="67"/>
                      <a:pt x="40" y="68"/>
                    </a:cubicBezTo>
                    <a:cubicBezTo>
                      <a:pt x="39" y="68"/>
                      <a:pt x="38" y="68"/>
                      <a:pt x="38" y="68"/>
                    </a:cubicBezTo>
                    <a:close/>
                    <a:moveTo>
                      <a:pt x="31" y="49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8"/>
                      <a:pt x="32" y="49"/>
                      <a:pt x="34" y="50"/>
                    </a:cubicBezTo>
                    <a:cubicBezTo>
                      <a:pt x="34" y="50"/>
                      <a:pt x="34" y="51"/>
                      <a:pt x="34" y="51"/>
                    </a:cubicBezTo>
                    <a:cubicBezTo>
                      <a:pt x="33" y="50"/>
                      <a:pt x="32" y="49"/>
                      <a:pt x="31" y="49"/>
                    </a:cubicBezTo>
                    <a:close/>
                    <a:moveTo>
                      <a:pt x="29" y="47"/>
                    </a:move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6"/>
                      <a:pt x="29" y="46"/>
                      <a:pt x="29" y="47"/>
                    </a:cubicBezTo>
                    <a:cubicBezTo>
                      <a:pt x="29" y="47"/>
                      <a:pt x="29" y="47"/>
                      <a:pt x="29" y="47"/>
                    </a:cubicBezTo>
                    <a:close/>
                    <a:moveTo>
                      <a:pt x="31" y="57"/>
                    </a:moveTo>
                    <a:cubicBezTo>
                      <a:pt x="32" y="56"/>
                      <a:pt x="34" y="57"/>
                      <a:pt x="35" y="58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2"/>
                      <a:pt x="33" y="63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3"/>
                      <a:pt x="31" y="63"/>
                      <a:pt x="30" y="62"/>
                    </a:cubicBezTo>
                    <a:cubicBezTo>
                      <a:pt x="30" y="62"/>
                      <a:pt x="31" y="61"/>
                      <a:pt x="31" y="60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0" y="57"/>
                      <a:pt x="30" y="57"/>
                      <a:pt x="30" y="57"/>
                    </a:cubicBezTo>
                    <a:lnTo>
                      <a:pt x="31" y="57"/>
                    </a:lnTo>
                    <a:close/>
                    <a:moveTo>
                      <a:pt x="47" y="68"/>
                    </a:moveTo>
                    <a:cubicBezTo>
                      <a:pt x="47" y="67"/>
                      <a:pt x="47" y="67"/>
                      <a:pt x="47" y="67"/>
                    </a:cubicBezTo>
                    <a:cubicBezTo>
                      <a:pt x="47" y="66"/>
                      <a:pt x="47" y="65"/>
                      <a:pt x="47" y="65"/>
                    </a:cubicBezTo>
                    <a:cubicBezTo>
                      <a:pt x="47" y="65"/>
                      <a:pt x="48" y="65"/>
                      <a:pt x="49" y="65"/>
                    </a:cubicBezTo>
                    <a:lnTo>
                      <a:pt x="47" y="68"/>
                    </a:lnTo>
                    <a:close/>
                    <a:moveTo>
                      <a:pt x="19" y="42"/>
                    </a:move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lose/>
                    <a:moveTo>
                      <a:pt x="19" y="42"/>
                    </a:moveTo>
                    <a:cubicBezTo>
                      <a:pt x="19" y="42"/>
                      <a:pt x="18" y="42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2"/>
                      <a:pt x="19" y="42"/>
                      <a:pt x="19" y="42"/>
                    </a:cubicBezTo>
                    <a:close/>
                    <a:moveTo>
                      <a:pt x="17" y="45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20" y="47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4" y="47"/>
                      <a:pt x="24" y="47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2"/>
                      <a:pt x="28" y="53"/>
                      <a:pt x="28" y="54"/>
                    </a:cubicBezTo>
                    <a:cubicBezTo>
                      <a:pt x="28" y="54"/>
                      <a:pt x="28" y="55"/>
                      <a:pt x="28" y="55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57"/>
                      <a:pt x="24" y="56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3"/>
                      <a:pt x="23" y="51"/>
                      <a:pt x="23" y="50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0" y="49"/>
                      <a:pt x="19" y="50"/>
                      <a:pt x="19" y="50"/>
                    </a:cubicBezTo>
                    <a:cubicBezTo>
                      <a:pt x="19" y="50"/>
                      <a:pt x="19" y="49"/>
                      <a:pt x="19" y="48"/>
                    </a:cubicBezTo>
                    <a:cubicBezTo>
                      <a:pt x="18" y="47"/>
                      <a:pt x="18" y="46"/>
                      <a:pt x="17" y="45"/>
                    </a:cubicBezTo>
                    <a:close/>
                    <a:moveTo>
                      <a:pt x="18" y="52"/>
                    </a:move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3"/>
                      <a:pt x="18" y="53"/>
                      <a:pt x="18" y="52"/>
                    </a:cubicBezTo>
                    <a:close/>
                    <a:moveTo>
                      <a:pt x="39" y="55"/>
                    </a:moveTo>
                    <a:cubicBezTo>
                      <a:pt x="39" y="56"/>
                      <a:pt x="40" y="57"/>
                      <a:pt x="40" y="58"/>
                    </a:cubicBezTo>
                    <a:cubicBezTo>
                      <a:pt x="40" y="58"/>
                      <a:pt x="40" y="58"/>
                      <a:pt x="39" y="58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6"/>
                      <a:pt x="38" y="56"/>
                      <a:pt x="37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4"/>
                      <a:pt x="39" y="55"/>
                      <a:pt x="39" y="5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" name="CustomShape 54"/>
              <p:cNvSpPr/>
              <p:nvPr/>
            </p:nvSpPr>
            <p:spPr>
              <a:xfrm>
                <a:off x="6520320" y="3767760"/>
                <a:ext cx="45000" cy="1058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35">
                    <a:moveTo>
                      <a:pt x="10" y="35"/>
                    </a:move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2" y="29"/>
                      <a:pt x="13" y="27"/>
                    </a:cubicBezTo>
                    <a:cubicBezTo>
                      <a:pt x="17" y="17"/>
                      <a:pt x="20" y="8"/>
                      <a:pt x="18" y="3"/>
                    </a:cubicBezTo>
                    <a:cubicBezTo>
                      <a:pt x="17" y="1"/>
                      <a:pt x="1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1"/>
                      <a:pt x="5" y="4"/>
                      <a:pt x="3" y="8"/>
                    </a:cubicBezTo>
                    <a:cubicBezTo>
                      <a:pt x="0" y="15"/>
                      <a:pt x="3" y="25"/>
                      <a:pt x="7" y="32"/>
                    </a:cubicBezTo>
                    <a:lnTo>
                      <a:pt x="10" y="3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" name="CustomShape 55"/>
              <p:cNvSpPr/>
              <p:nvPr/>
            </p:nvSpPr>
            <p:spPr>
              <a:xfrm>
                <a:off x="6692400" y="3516480"/>
                <a:ext cx="109080" cy="131040"/>
              </a:xfrm>
              <a:custGeom>
                <a:avLst/>
                <a:gdLst/>
                <a:ahLst/>
                <a:cxnLst/>
                <a:rect l="l" t="t" r="r" b="b"/>
                <a:pathLst>
                  <a:path w="48" h="44">
                    <a:moveTo>
                      <a:pt x="1" y="15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6" y="22"/>
                      <a:pt x="7" y="22"/>
                    </a:cubicBezTo>
                    <a:cubicBezTo>
                      <a:pt x="7" y="22"/>
                      <a:pt x="7" y="23"/>
                      <a:pt x="7" y="24"/>
                    </a:cubicBezTo>
                    <a:cubicBezTo>
                      <a:pt x="6" y="27"/>
                      <a:pt x="5" y="32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2"/>
                      <a:pt x="8" y="4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4"/>
                      <a:pt x="11" y="44"/>
                      <a:pt x="12" y="44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7" y="33"/>
                      <a:pt x="24" y="23"/>
                      <a:pt x="23" y="17"/>
                    </a:cubicBezTo>
                    <a:cubicBezTo>
                      <a:pt x="23" y="16"/>
                      <a:pt x="23" y="15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5"/>
                      <a:pt x="24" y="15"/>
                      <a:pt x="25" y="17"/>
                    </a:cubicBezTo>
                    <a:cubicBezTo>
                      <a:pt x="26" y="18"/>
                      <a:pt x="27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3" y="20"/>
                      <a:pt x="34" y="18"/>
                      <a:pt x="35" y="16"/>
                    </a:cubicBezTo>
                    <a:cubicBezTo>
                      <a:pt x="35" y="15"/>
                      <a:pt x="35" y="14"/>
                      <a:pt x="35" y="14"/>
                    </a:cubicBezTo>
                    <a:cubicBezTo>
                      <a:pt x="36" y="14"/>
                      <a:pt x="36" y="14"/>
                      <a:pt x="38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3" y="13"/>
                      <a:pt x="44" y="9"/>
                      <a:pt x="44" y="6"/>
                    </a:cubicBezTo>
                    <a:cubicBezTo>
                      <a:pt x="47" y="6"/>
                      <a:pt x="47" y="4"/>
                      <a:pt x="47" y="3"/>
                    </a:cubicBezTo>
                    <a:cubicBezTo>
                      <a:pt x="47" y="2"/>
                      <a:pt x="47" y="2"/>
                      <a:pt x="48" y="2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1" y="0"/>
                      <a:pt x="38" y="0"/>
                      <a:pt x="36" y="2"/>
                    </a:cubicBezTo>
                    <a:cubicBezTo>
                      <a:pt x="34" y="4"/>
                      <a:pt x="32" y="4"/>
                      <a:pt x="30" y="5"/>
                    </a:cubicBezTo>
                    <a:cubicBezTo>
                      <a:pt x="28" y="6"/>
                      <a:pt x="25" y="7"/>
                      <a:pt x="22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1"/>
                      <a:pt x="21" y="10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6" y="8"/>
                      <a:pt x="15" y="8"/>
                      <a:pt x="14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8"/>
                      <a:pt x="7" y="8"/>
                      <a:pt x="6" y="9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1" y="15"/>
                    </a:lnTo>
                    <a:close/>
                    <a:moveTo>
                      <a:pt x="30" y="18"/>
                    </a:move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" name="CustomShape 56"/>
              <p:cNvSpPr/>
              <p:nvPr/>
            </p:nvSpPr>
            <p:spPr>
              <a:xfrm>
                <a:off x="6496920" y="4344120"/>
                <a:ext cx="127800" cy="19116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4">
                    <a:moveTo>
                      <a:pt x="31" y="15"/>
                    </a:moveTo>
                    <a:cubicBezTo>
                      <a:pt x="41" y="15"/>
                      <a:pt x="52" y="15"/>
                      <a:pt x="55" y="9"/>
                    </a:cubicBezTo>
                    <a:cubicBezTo>
                      <a:pt x="56" y="7"/>
                      <a:pt x="56" y="5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1" y="9"/>
                      <a:pt x="36" y="8"/>
                      <a:pt x="24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8" y="6"/>
                      <a:pt x="17" y="7"/>
                      <a:pt x="16" y="8"/>
                    </a:cubicBezTo>
                    <a:cubicBezTo>
                      <a:pt x="13" y="9"/>
                      <a:pt x="11" y="10"/>
                      <a:pt x="9" y="15"/>
                    </a:cubicBezTo>
                    <a:cubicBezTo>
                      <a:pt x="7" y="18"/>
                      <a:pt x="7" y="21"/>
                      <a:pt x="7" y="24"/>
                    </a:cubicBezTo>
                    <a:cubicBezTo>
                      <a:pt x="6" y="27"/>
                      <a:pt x="6" y="31"/>
                      <a:pt x="4" y="33"/>
                    </a:cubicBezTo>
                    <a:cubicBezTo>
                      <a:pt x="0" y="40"/>
                      <a:pt x="4" y="43"/>
                      <a:pt x="6" y="45"/>
                    </a:cubicBezTo>
                    <a:cubicBezTo>
                      <a:pt x="8" y="46"/>
                      <a:pt x="8" y="47"/>
                      <a:pt x="8" y="49"/>
                    </a:cubicBezTo>
                    <a:cubicBezTo>
                      <a:pt x="8" y="50"/>
                      <a:pt x="8" y="50"/>
                      <a:pt x="7" y="51"/>
                    </a:cubicBezTo>
                    <a:cubicBezTo>
                      <a:pt x="6" y="54"/>
                      <a:pt x="4" y="60"/>
                      <a:pt x="9" y="63"/>
                    </a:cubicBezTo>
                    <a:cubicBezTo>
                      <a:pt x="10" y="63"/>
                      <a:pt x="12" y="64"/>
                      <a:pt x="13" y="64"/>
                    </a:cubicBezTo>
                    <a:cubicBezTo>
                      <a:pt x="14" y="64"/>
                      <a:pt x="15" y="63"/>
                      <a:pt x="16" y="62"/>
                    </a:cubicBezTo>
                    <a:cubicBezTo>
                      <a:pt x="18" y="61"/>
                      <a:pt x="18" y="58"/>
                      <a:pt x="18" y="56"/>
                    </a:cubicBezTo>
                    <a:cubicBezTo>
                      <a:pt x="18" y="55"/>
                      <a:pt x="18" y="54"/>
                      <a:pt x="18" y="53"/>
                    </a:cubicBezTo>
                    <a:cubicBezTo>
                      <a:pt x="18" y="51"/>
                      <a:pt x="17" y="42"/>
                      <a:pt x="18" y="40"/>
                    </a:cubicBezTo>
                    <a:cubicBezTo>
                      <a:pt x="19" y="40"/>
                      <a:pt x="19" y="41"/>
                      <a:pt x="20" y="43"/>
                    </a:cubicBezTo>
                    <a:cubicBezTo>
                      <a:pt x="21" y="46"/>
                      <a:pt x="23" y="52"/>
                      <a:pt x="24" y="53"/>
                    </a:cubicBezTo>
                    <a:cubicBezTo>
                      <a:pt x="24" y="56"/>
                      <a:pt x="26" y="57"/>
                      <a:pt x="27" y="57"/>
                    </a:cubicBezTo>
                    <a:cubicBezTo>
                      <a:pt x="28" y="57"/>
                      <a:pt x="29" y="56"/>
                      <a:pt x="31" y="55"/>
                    </a:cubicBezTo>
                    <a:cubicBezTo>
                      <a:pt x="31" y="54"/>
                      <a:pt x="32" y="54"/>
                      <a:pt x="32" y="54"/>
                    </a:cubicBezTo>
                    <a:cubicBezTo>
                      <a:pt x="35" y="53"/>
                      <a:pt x="36" y="52"/>
                      <a:pt x="37" y="50"/>
                    </a:cubicBezTo>
                    <a:cubicBezTo>
                      <a:pt x="37" y="49"/>
                      <a:pt x="36" y="48"/>
                      <a:pt x="35" y="48"/>
                    </a:cubicBezTo>
                    <a:cubicBezTo>
                      <a:pt x="35" y="48"/>
                      <a:pt x="35" y="48"/>
                      <a:pt x="35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7"/>
                      <a:pt x="34" y="42"/>
                      <a:pt x="34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39"/>
                      <a:pt x="32" y="39"/>
                    </a:cubicBezTo>
                    <a:cubicBezTo>
                      <a:pt x="33" y="38"/>
                      <a:pt x="33" y="38"/>
                      <a:pt x="33" y="37"/>
                    </a:cubicBezTo>
                    <a:cubicBezTo>
                      <a:pt x="33" y="35"/>
                      <a:pt x="31" y="35"/>
                      <a:pt x="30" y="36"/>
                    </a:cubicBezTo>
                    <a:cubicBezTo>
                      <a:pt x="29" y="34"/>
                      <a:pt x="28" y="33"/>
                      <a:pt x="28" y="32"/>
                    </a:cubicBezTo>
                    <a:cubicBezTo>
                      <a:pt x="30" y="32"/>
                      <a:pt x="32" y="30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8" y="30"/>
                      <a:pt x="38" y="30"/>
                      <a:pt x="39" y="30"/>
                    </a:cubicBezTo>
                    <a:cubicBezTo>
                      <a:pt x="41" y="30"/>
                      <a:pt x="42" y="28"/>
                      <a:pt x="42" y="27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1" y="21"/>
                      <a:pt x="40" y="19"/>
                      <a:pt x="37" y="19"/>
                    </a:cubicBezTo>
                    <a:cubicBezTo>
                      <a:pt x="35" y="19"/>
                      <a:pt x="31" y="21"/>
                      <a:pt x="28" y="22"/>
                    </a:cubicBezTo>
                    <a:cubicBezTo>
                      <a:pt x="25" y="23"/>
                      <a:pt x="21" y="25"/>
                      <a:pt x="19" y="25"/>
                    </a:cubicBezTo>
                    <a:cubicBezTo>
                      <a:pt x="18" y="25"/>
                      <a:pt x="17" y="24"/>
                      <a:pt x="17" y="24"/>
                    </a:cubicBezTo>
                    <a:cubicBezTo>
                      <a:pt x="17" y="24"/>
                      <a:pt x="16" y="22"/>
                      <a:pt x="17" y="16"/>
                    </a:cubicBezTo>
                    <a:cubicBezTo>
                      <a:pt x="18" y="15"/>
                      <a:pt x="26" y="15"/>
                      <a:pt x="31" y="1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" name="CustomShape 57"/>
              <p:cNvSpPr/>
              <p:nvPr/>
            </p:nvSpPr>
            <p:spPr>
              <a:xfrm>
                <a:off x="6504120" y="4609080"/>
                <a:ext cx="4356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1">
                    <a:moveTo>
                      <a:pt x="13" y="11"/>
                    </a:moveTo>
                    <a:cubicBezTo>
                      <a:pt x="15" y="11"/>
                      <a:pt x="17" y="11"/>
                      <a:pt x="18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4"/>
                      <a:pt x="14" y="2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7"/>
                      <a:pt x="9" y="11"/>
                      <a:pt x="13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" name="CustomShape 58"/>
              <p:cNvSpPr/>
              <p:nvPr/>
            </p:nvSpPr>
            <p:spPr>
              <a:xfrm>
                <a:off x="6517440" y="4556880"/>
                <a:ext cx="144000" cy="12924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3">
                    <a:moveTo>
                      <a:pt x="49" y="11"/>
                    </a:moveTo>
                    <a:cubicBezTo>
                      <a:pt x="51" y="11"/>
                      <a:pt x="51" y="11"/>
                      <a:pt x="51" y="11"/>
                    </a:cubicBezTo>
                    <a:cubicBezTo>
                      <a:pt x="54" y="11"/>
                      <a:pt x="57" y="10"/>
                      <a:pt x="59" y="8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6" y="2"/>
                      <a:pt x="52" y="3"/>
                      <a:pt x="50" y="5"/>
                    </a:cubicBezTo>
                    <a:cubicBezTo>
                      <a:pt x="49" y="5"/>
                      <a:pt x="48" y="7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9"/>
                      <a:pt x="42" y="8"/>
                    </a:cubicBezTo>
                    <a:cubicBezTo>
                      <a:pt x="41" y="8"/>
                      <a:pt x="40" y="8"/>
                      <a:pt x="39" y="8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9"/>
                      <a:pt x="28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4" y="11"/>
                      <a:pt x="21" y="11"/>
                    </a:cubicBezTo>
                    <a:cubicBezTo>
                      <a:pt x="19" y="11"/>
                      <a:pt x="16" y="11"/>
                      <a:pt x="14" y="10"/>
                    </a:cubicBezTo>
                    <a:cubicBezTo>
                      <a:pt x="9" y="9"/>
                      <a:pt x="4" y="9"/>
                      <a:pt x="2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9" y="18"/>
                      <a:pt x="14" y="18"/>
                    </a:cubicBezTo>
                    <a:cubicBezTo>
                      <a:pt x="21" y="18"/>
                      <a:pt x="26" y="16"/>
                      <a:pt x="28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38" y="14"/>
                      <a:pt x="38" y="14"/>
                      <a:pt x="39" y="13"/>
                    </a:cubicBezTo>
                    <a:cubicBezTo>
                      <a:pt x="39" y="13"/>
                      <a:pt x="40" y="14"/>
                      <a:pt x="41" y="14"/>
                    </a:cubicBezTo>
                    <a:cubicBezTo>
                      <a:pt x="36" y="16"/>
                      <a:pt x="31" y="20"/>
                      <a:pt x="30" y="2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9"/>
                      <a:pt x="26" y="29"/>
                      <a:pt x="25" y="30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9" y="33"/>
                    </a:cubicBezTo>
                    <a:cubicBezTo>
                      <a:pt x="30" y="32"/>
                      <a:pt x="32" y="31"/>
                      <a:pt x="32" y="29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9" y="29"/>
                      <a:pt x="44" y="26"/>
                      <a:pt x="46" y="21"/>
                    </a:cubicBezTo>
                    <a:cubicBezTo>
                      <a:pt x="47" y="21"/>
                      <a:pt x="48" y="21"/>
                      <a:pt x="49" y="20"/>
                    </a:cubicBezTo>
                    <a:cubicBezTo>
                      <a:pt x="54" y="19"/>
                      <a:pt x="61" y="17"/>
                      <a:pt x="62" y="12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5" y="10"/>
                      <a:pt x="50" y="11"/>
                      <a:pt x="46" y="12"/>
                    </a:cubicBezTo>
                    <a:cubicBezTo>
                      <a:pt x="49" y="10"/>
                      <a:pt x="49" y="10"/>
                      <a:pt x="49" y="10"/>
                    </a:cubicBezTo>
                    <a:lnTo>
                      <a:pt x="49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CustomShape 59"/>
              <p:cNvSpPr/>
              <p:nvPr/>
            </p:nvSpPr>
            <p:spPr>
              <a:xfrm>
                <a:off x="6321960" y="4210560"/>
                <a:ext cx="198000" cy="2898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96">
                    <a:moveTo>
                      <a:pt x="1" y="53"/>
                    </a:moveTo>
                    <a:cubicBezTo>
                      <a:pt x="1" y="54"/>
                      <a:pt x="1" y="54"/>
                      <a:pt x="1" y="55"/>
                    </a:cubicBezTo>
                    <a:cubicBezTo>
                      <a:pt x="0" y="60"/>
                      <a:pt x="2" y="63"/>
                      <a:pt x="4" y="65"/>
                    </a:cubicBezTo>
                    <a:cubicBezTo>
                      <a:pt x="5" y="66"/>
                      <a:pt x="6" y="67"/>
                      <a:pt x="7" y="68"/>
                    </a:cubicBezTo>
                    <a:cubicBezTo>
                      <a:pt x="8" y="70"/>
                      <a:pt x="8" y="72"/>
                      <a:pt x="9" y="75"/>
                    </a:cubicBezTo>
                    <a:cubicBezTo>
                      <a:pt x="10" y="80"/>
                      <a:pt x="12" y="87"/>
                      <a:pt x="18" y="87"/>
                    </a:cubicBezTo>
                    <a:cubicBezTo>
                      <a:pt x="19" y="87"/>
                      <a:pt x="21" y="86"/>
                      <a:pt x="22" y="85"/>
                    </a:cubicBezTo>
                    <a:cubicBezTo>
                      <a:pt x="23" y="88"/>
                      <a:pt x="24" y="90"/>
                      <a:pt x="26" y="90"/>
                    </a:cubicBezTo>
                    <a:cubicBezTo>
                      <a:pt x="28" y="90"/>
                      <a:pt x="29" y="89"/>
                      <a:pt x="31" y="88"/>
                    </a:cubicBezTo>
                    <a:cubicBezTo>
                      <a:pt x="32" y="87"/>
                      <a:pt x="34" y="86"/>
                      <a:pt x="35" y="86"/>
                    </a:cubicBezTo>
                    <a:cubicBezTo>
                      <a:pt x="36" y="86"/>
                      <a:pt x="36" y="87"/>
                      <a:pt x="37" y="88"/>
                    </a:cubicBezTo>
                    <a:cubicBezTo>
                      <a:pt x="38" y="88"/>
                      <a:pt x="38" y="89"/>
                      <a:pt x="39" y="90"/>
                    </a:cubicBezTo>
                    <a:cubicBezTo>
                      <a:pt x="41" y="90"/>
                      <a:pt x="42" y="90"/>
                      <a:pt x="43" y="90"/>
                    </a:cubicBezTo>
                    <a:cubicBezTo>
                      <a:pt x="44" y="90"/>
                      <a:pt x="45" y="90"/>
                      <a:pt x="45" y="90"/>
                    </a:cubicBezTo>
                    <a:cubicBezTo>
                      <a:pt x="45" y="90"/>
                      <a:pt x="45" y="91"/>
                      <a:pt x="45" y="91"/>
                    </a:cubicBezTo>
                    <a:cubicBezTo>
                      <a:pt x="46" y="92"/>
                      <a:pt x="46" y="95"/>
                      <a:pt x="49" y="95"/>
                    </a:cubicBezTo>
                    <a:cubicBezTo>
                      <a:pt x="51" y="95"/>
                      <a:pt x="54" y="93"/>
                      <a:pt x="56" y="92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8" y="92"/>
                      <a:pt x="58" y="93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4" y="92"/>
                      <a:pt x="63" y="89"/>
                      <a:pt x="63" y="87"/>
                    </a:cubicBezTo>
                    <a:cubicBezTo>
                      <a:pt x="62" y="87"/>
                      <a:pt x="62" y="87"/>
                      <a:pt x="62" y="86"/>
                    </a:cubicBezTo>
                    <a:cubicBezTo>
                      <a:pt x="63" y="85"/>
                      <a:pt x="64" y="82"/>
                      <a:pt x="64" y="80"/>
                    </a:cubicBezTo>
                    <a:cubicBezTo>
                      <a:pt x="64" y="78"/>
                      <a:pt x="64" y="76"/>
                      <a:pt x="63" y="75"/>
                    </a:cubicBezTo>
                    <a:cubicBezTo>
                      <a:pt x="70" y="69"/>
                      <a:pt x="74" y="61"/>
                      <a:pt x="75" y="55"/>
                    </a:cubicBezTo>
                    <a:cubicBezTo>
                      <a:pt x="76" y="55"/>
                      <a:pt x="77" y="56"/>
                      <a:pt x="78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80" y="56"/>
                      <a:pt x="80" y="56"/>
                      <a:pt x="81" y="56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78" y="48"/>
                      <a:pt x="76" y="44"/>
                      <a:pt x="74" y="40"/>
                    </a:cubicBezTo>
                    <a:cubicBezTo>
                      <a:pt x="73" y="38"/>
                      <a:pt x="72" y="36"/>
                      <a:pt x="71" y="34"/>
                    </a:cubicBezTo>
                    <a:cubicBezTo>
                      <a:pt x="71" y="34"/>
                      <a:pt x="72" y="33"/>
                      <a:pt x="72" y="33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29"/>
                      <a:pt x="73" y="29"/>
                    </a:cubicBezTo>
                    <a:cubicBezTo>
                      <a:pt x="75" y="29"/>
                      <a:pt x="77" y="29"/>
                      <a:pt x="79" y="28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4"/>
                      <a:pt x="79" y="24"/>
                      <a:pt x="79" y="24"/>
                    </a:cubicBezTo>
                    <a:cubicBezTo>
                      <a:pt x="81" y="23"/>
                      <a:pt x="83" y="22"/>
                      <a:pt x="85" y="21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4" y="17"/>
                      <a:pt x="84" y="17"/>
                      <a:pt x="83" y="17"/>
                    </a:cubicBezTo>
                    <a:cubicBezTo>
                      <a:pt x="81" y="15"/>
                      <a:pt x="79" y="14"/>
                      <a:pt x="76" y="14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9"/>
                      <a:pt x="71" y="7"/>
                      <a:pt x="69" y="5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1" y="6"/>
                      <a:pt x="60" y="8"/>
                      <a:pt x="59" y="9"/>
                    </a:cubicBezTo>
                    <a:cubicBezTo>
                      <a:pt x="56" y="12"/>
                      <a:pt x="53" y="16"/>
                      <a:pt x="51" y="19"/>
                    </a:cubicBezTo>
                    <a:cubicBezTo>
                      <a:pt x="51" y="19"/>
                      <a:pt x="50" y="19"/>
                      <a:pt x="49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7" y="19"/>
                      <a:pt x="45" y="20"/>
                      <a:pt x="43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9" y="27"/>
                      <a:pt x="36" y="30"/>
                      <a:pt x="34" y="32"/>
                    </a:cubicBezTo>
                    <a:cubicBezTo>
                      <a:pt x="34" y="33"/>
                      <a:pt x="33" y="34"/>
                      <a:pt x="32" y="34"/>
                    </a:cubicBezTo>
                    <a:cubicBezTo>
                      <a:pt x="32" y="35"/>
                      <a:pt x="30" y="35"/>
                      <a:pt x="29" y="35"/>
                    </a:cubicBezTo>
                    <a:cubicBezTo>
                      <a:pt x="26" y="35"/>
                      <a:pt x="23" y="35"/>
                      <a:pt x="21" y="38"/>
                    </a:cubicBezTo>
                    <a:cubicBezTo>
                      <a:pt x="20" y="42"/>
                      <a:pt x="17" y="46"/>
                      <a:pt x="15" y="46"/>
                    </a:cubicBezTo>
                    <a:cubicBezTo>
                      <a:pt x="13" y="46"/>
                      <a:pt x="11" y="45"/>
                      <a:pt x="10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2" y="46"/>
                      <a:pt x="2" y="50"/>
                      <a:pt x="1" y="5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CustomShape 60"/>
              <p:cNvSpPr/>
              <p:nvPr/>
            </p:nvSpPr>
            <p:spPr>
              <a:xfrm>
                <a:off x="4042800" y="1357200"/>
                <a:ext cx="3762000" cy="391824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302">
                    <a:moveTo>
                      <a:pt x="1650" y="304"/>
                    </a:moveTo>
                    <a:cubicBezTo>
                      <a:pt x="1649" y="304"/>
                      <a:pt x="1648" y="304"/>
                      <a:pt x="1647" y="304"/>
                    </a:cubicBezTo>
                    <a:cubicBezTo>
                      <a:pt x="1646" y="303"/>
                      <a:pt x="1646" y="303"/>
                      <a:pt x="1645" y="303"/>
                    </a:cubicBezTo>
                    <a:cubicBezTo>
                      <a:pt x="1645" y="301"/>
                      <a:pt x="1644" y="298"/>
                      <a:pt x="1642" y="296"/>
                    </a:cubicBezTo>
                    <a:cubicBezTo>
                      <a:pt x="1637" y="290"/>
                      <a:pt x="1629" y="285"/>
                      <a:pt x="1623" y="287"/>
                    </a:cubicBezTo>
                    <a:cubicBezTo>
                      <a:pt x="1623" y="286"/>
                      <a:pt x="1623" y="286"/>
                      <a:pt x="1623" y="286"/>
                    </a:cubicBezTo>
                    <a:cubicBezTo>
                      <a:pt x="1622" y="286"/>
                      <a:pt x="1620" y="284"/>
                      <a:pt x="1618" y="284"/>
                    </a:cubicBezTo>
                    <a:cubicBezTo>
                      <a:pt x="1616" y="284"/>
                      <a:pt x="1616" y="284"/>
                      <a:pt x="1616" y="284"/>
                    </a:cubicBezTo>
                    <a:cubicBezTo>
                      <a:pt x="1616" y="285"/>
                      <a:pt x="1616" y="285"/>
                      <a:pt x="1616" y="285"/>
                    </a:cubicBezTo>
                    <a:cubicBezTo>
                      <a:pt x="1615" y="286"/>
                      <a:pt x="1615" y="286"/>
                      <a:pt x="1615" y="286"/>
                    </a:cubicBezTo>
                    <a:cubicBezTo>
                      <a:pt x="1614" y="286"/>
                      <a:pt x="1614" y="286"/>
                      <a:pt x="1613" y="286"/>
                    </a:cubicBezTo>
                    <a:cubicBezTo>
                      <a:pt x="1613" y="286"/>
                      <a:pt x="1613" y="286"/>
                      <a:pt x="1612" y="286"/>
                    </a:cubicBezTo>
                    <a:cubicBezTo>
                      <a:pt x="1611" y="288"/>
                      <a:pt x="1611" y="288"/>
                      <a:pt x="1611" y="288"/>
                    </a:cubicBezTo>
                    <a:cubicBezTo>
                      <a:pt x="1611" y="288"/>
                      <a:pt x="1611" y="287"/>
                      <a:pt x="1611" y="287"/>
                    </a:cubicBezTo>
                    <a:cubicBezTo>
                      <a:pt x="1611" y="287"/>
                      <a:pt x="1611" y="287"/>
                      <a:pt x="1611" y="287"/>
                    </a:cubicBezTo>
                    <a:cubicBezTo>
                      <a:pt x="1611" y="286"/>
                      <a:pt x="1611" y="286"/>
                      <a:pt x="1611" y="286"/>
                    </a:cubicBezTo>
                    <a:cubicBezTo>
                      <a:pt x="1611" y="286"/>
                      <a:pt x="1611" y="286"/>
                      <a:pt x="1610" y="286"/>
                    </a:cubicBezTo>
                    <a:cubicBezTo>
                      <a:pt x="1610" y="285"/>
                      <a:pt x="1610" y="284"/>
                      <a:pt x="1610" y="283"/>
                    </a:cubicBezTo>
                    <a:cubicBezTo>
                      <a:pt x="1610" y="279"/>
                      <a:pt x="1609" y="272"/>
                      <a:pt x="1601" y="272"/>
                    </a:cubicBezTo>
                    <a:cubicBezTo>
                      <a:pt x="1603" y="270"/>
                      <a:pt x="1603" y="270"/>
                      <a:pt x="1603" y="270"/>
                    </a:cubicBezTo>
                    <a:cubicBezTo>
                      <a:pt x="1599" y="270"/>
                      <a:pt x="1599" y="270"/>
                      <a:pt x="1599" y="270"/>
                    </a:cubicBezTo>
                    <a:cubicBezTo>
                      <a:pt x="1598" y="269"/>
                      <a:pt x="1597" y="269"/>
                      <a:pt x="1596" y="269"/>
                    </a:cubicBezTo>
                    <a:cubicBezTo>
                      <a:pt x="1595" y="268"/>
                      <a:pt x="1595" y="268"/>
                      <a:pt x="1594" y="268"/>
                    </a:cubicBezTo>
                    <a:cubicBezTo>
                      <a:pt x="1594" y="267"/>
                      <a:pt x="1594" y="266"/>
                      <a:pt x="1594" y="265"/>
                    </a:cubicBezTo>
                    <a:cubicBezTo>
                      <a:pt x="1593" y="263"/>
                      <a:pt x="1591" y="262"/>
                      <a:pt x="1588" y="261"/>
                    </a:cubicBezTo>
                    <a:cubicBezTo>
                      <a:pt x="1585" y="261"/>
                      <a:pt x="1580" y="256"/>
                      <a:pt x="1579" y="253"/>
                    </a:cubicBezTo>
                    <a:cubicBezTo>
                      <a:pt x="1578" y="250"/>
                      <a:pt x="1575" y="249"/>
                      <a:pt x="1571" y="247"/>
                    </a:cubicBezTo>
                    <a:cubicBezTo>
                      <a:pt x="1570" y="247"/>
                      <a:pt x="1568" y="246"/>
                      <a:pt x="1567" y="245"/>
                    </a:cubicBezTo>
                    <a:cubicBezTo>
                      <a:pt x="1565" y="243"/>
                      <a:pt x="1565" y="243"/>
                      <a:pt x="1565" y="243"/>
                    </a:cubicBezTo>
                    <a:cubicBezTo>
                      <a:pt x="1561" y="240"/>
                      <a:pt x="1557" y="236"/>
                      <a:pt x="1552" y="234"/>
                    </a:cubicBezTo>
                    <a:cubicBezTo>
                      <a:pt x="1551" y="233"/>
                      <a:pt x="1550" y="232"/>
                      <a:pt x="1549" y="231"/>
                    </a:cubicBezTo>
                    <a:cubicBezTo>
                      <a:pt x="1545" y="228"/>
                      <a:pt x="1540" y="225"/>
                      <a:pt x="1535" y="225"/>
                    </a:cubicBezTo>
                    <a:cubicBezTo>
                      <a:pt x="1533" y="225"/>
                      <a:pt x="1531" y="226"/>
                      <a:pt x="1528" y="226"/>
                    </a:cubicBezTo>
                    <a:cubicBezTo>
                      <a:pt x="1524" y="226"/>
                      <a:pt x="1519" y="226"/>
                      <a:pt x="1515" y="226"/>
                    </a:cubicBezTo>
                    <a:cubicBezTo>
                      <a:pt x="1511" y="225"/>
                      <a:pt x="1507" y="224"/>
                      <a:pt x="1503" y="223"/>
                    </a:cubicBezTo>
                    <a:cubicBezTo>
                      <a:pt x="1501" y="222"/>
                      <a:pt x="1499" y="221"/>
                      <a:pt x="1497" y="221"/>
                    </a:cubicBezTo>
                    <a:cubicBezTo>
                      <a:pt x="1496" y="221"/>
                      <a:pt x="1496" y="221"/>
                      <a:pt x="1495" y="221"/>
                    </a:cubicBezTo>
                    <a:cubicBezTo>
                      <a:pt x="1491" y="221"/>
                      <a:pt x="1491" y="224"/>
                      <a:pt x="1490" y="227"/>
                    </a:cubicBezTo>
                    <a:cubicBezTo>
                      <a:pt x="1490" y="229"/>
                      <a:pt x="1489" y="231"/>
                      <a:pt x="1488" y="231"/>
                    </a:cubicBezTo>
                    <a:cubicBezTo>
                      <a:pt x="1487" y="233"/>
                      <a:pt x="1487" y="233"/>
                      <a:pt x="1487" y="233"/>
                    </a:cubicBezTo>
                    <a:cubicBezTo>
                      <a:pt x="1487" y="232"/>
                      <a:pt x="1487" y="232"/>
                      <a:pt x="1487" y="231"/>
                    </a:cubicBezTo>
                    <a:cubicBezTo>
                      <a:pt x="1486" y="227"/>
                      <a:pt x="1481" y="225"/>
                      <a:pt x="1476" y="223"/>
                    </a:cubicBezTo>
                    <a:cubicBezTo>
                      <a:pt x="1476" y="223"/>
                      <a:pt x="1475" y="222"/>
                      <a:pt x="1475" y="222"/>
                    </a:cubicBezTo>
                    <a:cubicBezTo>
                      <a:pt x="1474" y="222"/>
                      <a:pt x="1474" y="222"/>
                      <a:pt x="1474" y="222"/>
                    </a:cubicBezTo>
                    <a:cubicBezTo>
                      <a:pt x="1473" y="223"/>
                      <a:pt x="1473" y="223"/>
                      <a:pt x="1473" y="223"/>
                    </a:cubicBezTo>
                    <a:cubicBezTo>
                      <a:pt x="1471" y="224"/>
                      <a:pt x="1471" y="225"/>
                      <a:pt x="1471" y="227"/>
                    </a:cubicBezTo>
                    <a:cubicBezTo>
                      <a:pt x="1470" y="228"/>
                      <a:pt x="1470" y="228"/>
                      <a:pt x="1470" y="228"/>
                    </a:cubicBezTo>
                    <a:cubicBezTo>
                      <a:pt x="1462" y="235"/>
                      <a:pt x="1455" y="235"/>
                      <a:pt x="1446" y="229"/>
                    </a:cubicBezTo>
                    <a:cubicBezTo>
                      <a:pt x="1443" y="228"/>
                      <a:pt x="1441" y="227"/>
                      <a:pt x="1438" y="227"/>
                    </a:cubicBezTo>
                    <a:cubicBezTo>
                      <a:pt x="1432" y="227"/>
                      <a:pt x="1426" y="231"/>
                      <a:pt x="1421" y="234"/>
                    </a:cubicBezTo>
                    <a:cubicBezTo>
                      <a:pt x="1420" y="232"/>
                      <a:pt x="1418" y="231"/>
                      <a:pt x="1415" y="230"/>
                    </a:cubicBezTo>
                    <a:cubicBezTo>
                      <a:pt x="1415" y="229"/>
                      <a:pt x="1414" y="229"/>
                      <a:pt x="1413" y="229"/>
                    </a:cubicBezTo>
                    <a:cubicBezTo>
                      <a:pt x="1409" y="227"/>
                      <a:pt x="1409" y="227"/>
                      <a:pt x="1411" y="224"/>
                    </a:cubicBezTo>
                    <a:cubicBezTo>
                      <a:pt x="1411" y="223"/>
                      <a:pt x="1411" y="221"/>
                      <a:pt x="1412" y="220"/>
                    </a:cubicBezTo>
                    <a:cubicBezTo>
                      <a:pt x="1413" y="216"/>
                      <a:pt x="1410" y="209"/>
                      <a:pt x="1407" y="205"/>
                    </a:cubicBezTo>
                    <a:cubicBezTo>
                      <a:pt x="1405" y="202"/>
                      <a:pt x="1402" y="200"/>
                      <a:pt x="1400" y="200"/>
                    </a:cubicBezTo>
                    <a:cubicBezTo>
                      <a:pt x="1368" y="199"/>
                      <a:pt x="1368" y="199"/>
                      <a:pt x="1368" y="199"/>
                    </a:cubicBezTo>
                    <a:cubicBezTo>
                      <a:pt x="1364" y="199"/>
                      <a:pt x="1361" y="200"/>
                      <a:pt x="1358" y="201"/>
                    </a:cubicBezTo>
                    <a:cubicBezTo>
                      <a:pt x="1356" y="202"/>
                      <a:pt x="1354" y="202"/>
                      <a:pt x="1352" y="202"/>
                    </a:cubicBezTo>
                    <a:cubicBezTo>
                      <a:pt x="1351" y="202"/>
                      <a:pt x="1350" y="202"/>
                      <a:pt x="1348" y="201"/>
                    </a:cubicBezTo>
                    <a:cubicBezTo>
                      <a:pt x="1350" y="199"/>
                      <a:pt x="1351" y="196"/>
                      <a:pt x="1350" y="193"/>
                    </a:cubicBezTo>
                    <a:cubicBezTo>
                      <a:pt x="1349" y="190"/>
                      <a:pt x="1345" y="187"/>
                      <a:pt x="1340" y="188"/>
                    </a:cubicBezTo>
                    <a:cubicBezTo>
                      <a:pt x="1339" y="188"/>
                      <a:pt x="1339" y="188"/>
                      <a:pt x="1338" y="188"/>
                    </a:cubicBezTo>
                    <a:cubicBezTo>
                      <a:pt x="1337" y="188"/>
                      <a:pt x="1337" y="188"/>
                      <a:pt x="1336" y="186"/>
                    </a:cubicBezTo>
                    <a:cubicBezTo>
                      <a:pt x="1336" y="186"/>
                      <a:pt x="1335" y="185"/>
                      <a:pt x="1335" y="185"/>
                    </a:cubicBezTo>
                    <a:cubicBezTo>
                      <a:pt x="1333" y="183"/>
                      <a:pt x="1329" y="182"/>
                      <a:pt x="1326" y="182"/>
                    </a:cubicBezTo>
                    <a:cubicBezTo>
                      <a:pt x="1327" y="180"/>
                      <a:pt x="1328" y="180"/>
                      <a:pt x="1330" y="181"/>
                    </a:cubicBezTo>
                    <a:cubicBezTo>
                      <a:pt x="1334" y="184"/>
                      <a:pt x="1334" y="184"/>
                      <a:pt x="1334" y="184"/>
                    </a:cubicBezTo>
                    <a:cubicBezTo>
                      <a:pt x="1333" y="179"/>
                      <a:pt x="1333" y="179"/>
                      <a:pt x="1333" y="179"/>
                    </a:cubicBezTo>
                    <a:cubicBezTo>
                      <a:pt x="1330" y="168"/>
                      <a:pt x="1326" y="167"/>
                      <a:pt x="1319" y="166"/>
                    </a:cubicBezTo>
                    <a:cubicBezTo>
                      <a:pt x="1317" y="165"/>
                      <a:pt x="1316" y="165"/>
                      <a:pt x="1315" y="165"/>
                    </a:cubicBezTo>
                    <a:cubicBezTo>
                      <a:pt x="1313" y="164"/>
                      <a:pt x="1313" y="164"/>
                      <a:pt x="1313" y="164"/>
                    </a:cubicBezTo>
                    <a:cubicBezTo>
                      <a:pt x="1299" y="161"/>
                      <a:pt x="1285" y="157"/>
                      <a:pt x="1271" y="154"/>
                    </a:cubicBezTo>
                    <a:cubicBezTo>
                      <a:pt x="1261" y="152"/>
                      <a:pt x="1261" y="152"/>
                      <a:pt x="1261" y="152"/>
                    </a:cubicBezTo>
                    <a:cubicBezTo>
                      <a:pt x="1260" y="152"/>
                      <a:pt x="1260" y="152"/>
                      <a:pt x="1260" y="152"/>
                    </a:cubicBezTo>
                    <a:cubicBezTo>
                      <a:pt x="1259" y="152"/>
                      <a:pt x="1259" y="152"/>
                      <a:pt x="1258" y="152"/>
                    </a:cubicBezTo>
                    <a:cubicBezTo>
                      <a:pt x="1257" y="154"/>
                      <a:pt x="1257" y="156"/>
                      <a:pt x="1258" y="158"/>
                    </a:cubicBezTo>
                    <a:cubicBezTo>
                      <a:pt x="1258" y="159"/>
                      <a:pt x="1258" y="161"/>
                      <a:pt x="1258" y="161"/>
                    </a:cubicBezTo>
                    <a:cubicBezTo>
                      <a:pt x="1258" y="161"/>
                      <a:pt x="1257" y="162"/>
                      <a:pt x="1257" y="162"/>
                    </a:cubicBezTo>
                    <a:cubicBezTo>
                      <a:pt x="1257" y="162"/>
                      <a:pt x="1257" y="162"/>
                      <a:pt x="1257" y="162"/>
                    </a:cubicBezTo>
                    <a:cubicBezTo>
                      <a:pt x="1257" y="160"/>
                      <a:pt x="1257" y="160"/>
                      <a:pt x="1257" y="160"/>
                    </a:cubicBezTo>
                    <a:cubicBezTo>
                      <a:pt x="1255" y="160"/>
                      <a:pt x="1255" y="160"/>
                      <a:pt x="1255" y="160"/>
                    </a:cubicBezTo>
                    <a:cubicBezTo>
                      <a:pt x="1253" y="160"/>
                      <a:pt x="1251" y="160"/>
                      <a:pt x="1250" y="160"/>
                    </a:cubicBezTo>
                    <a:cubicBezTo>
                      <a:pt x="1249" y="160"/>
                      <a:pt x="1248" y="160"/>
                      <a:pt x="1248" y="160"/>
                    </a:cubicBezTo>
                    <a:cubicBezTo>
                      <a:pt x="1246" y="160"/>
                      <a:pt x="1242" y="161"/>
                      <a:pt x="1241" y="168"/>
                    </a:cubicBezTo>
                    <a:cubicBezTo>
                      <a:pt x="1241" y="170"/>
                      <a:pt x="1241" y="170"/>
                      <a:pt x="1241" y="170"/>
                    </a:cubicBezTo>
                    <a:cubicBezTo>
                      <a:pt x="1243" y="170"/>
                      <a:pt x="1243" y="170"/>
                      <a:pt x="1243" y="170"/>
                    </a:cubicBezTo>
                    <a:cubicBezTo>
                      <a:pt x="1244" y="170"/>
                      <a:pt x="1245" y="170"/>
                      <a:pt x="1246" y="170"/>
                    </a:cubicBezTo>
                    <a:cubicBezTo>
                      <a:pt x="1247" y="170"/>
                      <a:pt x="1248" y="170"/>
                      <a:pt x="1249" y="170"/>
                    </a:cubicBezTo>
                    <a:cubicBezTo>
                      <a:pt x="1250" y="170"/>
                      <a:pt x="1250" y="170"/>
                      <a:pt x="1251" y="170"/>
                    </a:cubicBezTo>
                    <a:cubicBezTo>
                      <a:pt x="1248" y="175"/>
                      <a:pt x="1247" y="179"/>
                      <a:pt x="1249" y="186"/>
                    </a:cubicBezTo>
                    <a:cubicBezTo>
                      <a:pt x="1247" y="186"/>
                      <a:pt x="1246" y="186"/>
                      <a:pt x="1244" y="187"/>
                    </a:cubicBezTo>
                    <a:cubicBezTo>
                      <a:pt x="1244" y="186"/>
                      <a:pt x="1244" y="184"/>
                      <a:pt x="1242" y="183"/>
                    </a:cubicBezTo>
                    <a:cubicBezTo>
                      <a:pt x="1241" y="181"/>
                      <a:pt x="1241" y="181"/>
                      <a:pt x="1241" y="181"/>
                    </a:cubicBezTo>
                    <a:cubicBezTo>
                      <a:pt x="1240" y="182"/>
                      <a:pt x="1240" y="182"/>
                      <a:pt x="1240" y="182"/>
                    </a:cubicBezTo>
                    <a:cubicBezTo>
                      <a:pt x="1239" y="183"/>
                      <a:pt x="1239" y="183"/>
                      <a:pt x="1238" y="183"/>
                    </a:cubicBezTo>
                    <a:cubicBezTo>
                      <a:pt x="1238" y="184"/>
                      <a:pt x="1237" y="184"/>
                      <a:pt x="1236" y="185"/>
                    </a:cubicBezTo>
                    <a:cubicBezTo>
                      <a:pt x="1236" y="184"/>
                      <a:pt x="1236" y="184"/>
                      <a:pt x="1236" y="184"/>
                    </a:cubicBezTo>
                    <a:cubicBezTo>
                      <a:pt x="1234" y="184"/>
                      <a:pt x="1232" y="184"/>
                      <a:pt x="1231" y="183"/>
                    </a:cubicBezTo>
                    <a:cubicBezTo>
                      <a:pt x="1227" y="183"/>
                      <a:pt x="1227" y="183"/>
                      <a:pt x="1227" y="183"/>
                    </a:cubicBezTo>
                    <a:cubicBezTo>
                      <a:pt x="1226" y="183"/>
                      <a:pt x="1226" y="183"/>
                      <a:pt x="1226" y="183"/>
                    </a:cubicBezTo>
                    <a:cubicBezTo>
                      <a:pt x="1226" y="184"/>
                      <a:pt x="1225" y="184"/>
                      <a:pt x="1224" y="185"/>
                    </a:cubicBezTo>
                    <a:cubicBezTo>
                      <a:pt x="1222" y="186"/>
                      <a:pt x="1222" y="186"/>
                      <a:pt x="1222" y="186"/>
                    </a:cubicBezTo>
                    <a:cubicBezTo>
                      <a:pt x="1223" y="187"/>
                      <a:pt x="1223" y="187"/>
                      <a:pt x="1223" y="187"/>
                    </a:cubicBezTo>
                    <a:cubicBezTo>
                      <a:pt x="1223" y="187"/>
                      <a:pt x="1222" y="186"/>
                      <a:pt x="1221" y="186"/>
                    </a:cubicBezTo>
                    <a:cubicBezTo>
                      <a:pt x="1220" y="185"/>
                      <a:pt x="1219" y="184"/>
                      <a:pt x="1218" y="183"/>
                    </a:cubicBezTo>
                    <a:cubicBezTo>
                      <a:pt x="1217" y="183"/>
                      <a:pt x="1216" y="182"/>
                      <a:pt x="1215" y="182"/>
                    </a:cubicBezTo>
                    <a:cubicBezTo>
                      <a:pt x="1212" y="182"/>
                      <a:pt x="1211" y="185"/>
                      <a:pt x="1210" y="187"/>
                    </a:cubicBezTo>
                    <a:cubicBezTo>
                      <a:pt x="1209" y="189"/>
                      <a:pt x="1209" y="189"/>
                      <a:pt x="1208" y="189"/>
                    </a:cubicBezTo>
                    <a:cubicBezTo>
                      <a:pt x="1202" y="188"/>
                      <a:pt x="1201" y="185"/>
                      <a:pt x="1198" y="179"/>
                    </a:cubicBezTo>
                    <a:cubicBezTo>
                      <a:pt x="1197" y="178"/>
                      <a:pt x="1197" y="177"/>
                      <a:pt x="1196" y="175"/>
                    </a:cubicBezTo>
                    <a:cubicBezTo>
                      <a:pt x="1194" y="171"/>
                      <a:pt x="1194" y="171"/>
                      <a:pt x="1194" y="171"/>
                    </a:cubicBezTo>
                    <a:cubicBezTo>
                      <a:pt x="1192" y="175"/>
                      <a:pt x="1192" y="175"/>
                      <a:pt x="1192" y="175"/>
                    </a:cubicBezTo>
                    <a:cubicBezTo>
                      <a:pt x="1190" y="181"/>
                      <a:pt x="1188" y="186"/>
                      <a:pt x="1187" y="191"/>
                    </a:cubicBezTo>
                    <a:cubicBezTo>
                      <a:pt x="1186" y="195"/>
                      <a:pt x="1185" y="199"/>
                      <a:pt x="1183" y="203"/>
                    </a:cubicBezTo>
                    <a:cubicBezTo>
                      <a:pt x="1181" y="201"/>
                      <a:pt x="1179" y="200"/>
                      <a:pt x="1177" y="200"/>
                    </a:cubicBezTo>
                    <a:cubicBezTo>
                      <a:pt x="1175" y="199"/>
                      <a:pt x="1174" y="199"/>
                      <a:pt x="1174" y="198"/>
                    </a:cubicBezTo>
                    <a:cubicBezTo>
                      <a:pt x="1173" y="197"/>
                      <a:pt x="1173" y="196"/>
                      <a:pt x="1172" y="194"/>
                    </a:cubicBezTo>
                    <a:cubicBezTo>
                      <a:pt x="1171" y="189"/>
                      <a:pt x="1169" y="184"/>
                      <a:pt x="1165" y="183"/>
                    </a:cubicBezTo>
                    <a:cubicBezTo>
                      <a:pt x="1164" y="180"/>
                      <a:pt x="1166" y="178"/>
                      <a:pt x="1167" y="175"/>
                    </a:cubicBezTo>
                    <a:cubicBezTo>
                      <a:pt x="1168" y="174"/>
                      <a:pt x="1170" y="172"/>
                      <a:pt x="1170" y="170"/>
                    </a:cubicBezTo>
                    <a:cubicBezTo>
                      <a:pt x="1171" y="167"/>
                      <a:pt x="1170" y="164"/>
                      <a:pt x="1169" y="163"/>
                    </a:cubicBezTo>
                    <a:cubicBezTo>
                      <a:pt x="1169" y="161"/>
                      <a:pt x="1168" y="161"/>
                      <a:pt x="1169" y="160"/>
                    </a:cubicBezTo>
                    <a:cubicBezTo>
                      <a:pt x="1169" y="159"/>
                      <a:pt x="1169" y="158"/>
                      <a:pt x="1169" y="157"/>
                    </a:cubicBezTo>
                    <a:cubicBezTo>
                      <a:pt x="1170" y="153"/>
                      <a:pt x="1171" y="150"/>
                      <a:pt x="1168" y="146"/>
                    </a:cubicBezTo>
                    <a:cubicBezTo>
                      <a:pt x="1167" y="145"/>
                      <a:pt x="1167" y="145"/>
                      <a:pt x="1167" y="145"/>
                    </a:cubicBezTo>
                    <a:cubicBezTo>
                      <a:pt x="1163" y="140"/>
                      <a:pt x="1158" y="132"/>
                      <a:pt x="1152" y="132"/>
                    </a:cubicBezTo>
                    <a:cubicBezTo>
                      <a:pt x="1149" y="132"/>
                      <a:pt x="1147" y="133"/>
                      <a:pt x="1146" y="135"/>
                    </a:cubicBezTo>
                    <a:cubicBezTo>
                      <a:pt x="1143" y="135"/>
                      <a:pt x="1132" y="129"/>
                      <a:pt x="1128" y="126"/>
                    </a:cubicBezTo>
                    <a:cubicBezTo>
                      <a:pt x="1127" y="125"/>
                      <a:pt x="1126" y="124"/>
                      <a:pt x="1125" y="124"/>
                    </a:cubicBezTo>
                    <a:cubicBezTo>
                      <a:pt x="1123" y="123"/>
                      <a:pt x="1123" y="123"/>
                      <a:pt x="1123" y="123"/>
                    </a:cubicBezTo>
                    <a:cubicBezTo>
                      <a:pt x="1122" y="127"/>
                      <a:pt x="1122" y="127"/>
                      <a:pt x="1122" y="127"/>
                    </a:cubicBezTo>
                    <a:cubicBezTo>
                      <a:pt x="1121" y="127"/>
                      <a:pt x="1121" y="127"/>
                      <a:pt x="1121" y="127"/>
                    </a:cubicBezTo>
                    <a:cubicBezTo>
                      <a:pt x="1118" y="126"/>
                      <a:pt x="1118" y="126"/>
                      <a:pt x="1118" y="126"/>
                    </a:cubicBezTo>
                    <a:cubicBezTo>
                      <a:pt x="1118" y="128"/>
                      <a:pt x="1118" y="128"/>
                      <a:pt x="1118" y="128"/>
                    </a:cubicBezTo>
                    <a:cubicBezTo>
                      <a:pt x="1117" y="135"/>
                      <a:pt x="1117" y="138"/>
                      <a:pt x="1119" y="145"/>
                    </a:cubicBezTo>
                    <a:cubicBezTo>
                      <a:pt x="1118" y="146"/>
                      <a:pt x="1117" y="147"/>
                      <a:pt x="1106" y="148"/>
                    </a:cubicBezTo>
                    <a:cubicBezTo>
                      <a:pt x="1105" y="149"/>
                      <a:pt x="1104" y="149"/>
                      <a:pt x="1104" y="149"/>
                    </a:cubicBezTo>
                    <a:cubicBezTo>
                      <a:pt x="1100" y="149"/>
                      <a:pt x="1096" y="148"/>
                      <a:pt x="1092" y="146"/>
                    </a:cubicBezTo>
                    <a:cubicBezTo>
                      <a:pt x="1091" y="146"/>
                      <a:pt x="1090" y="145"/>
                      <a:pt x="1088" y="145"/>
                    </a:cubicBezTo>
                    <a:cubicBezTo>
                      <a:pt x="1086" y="144"/>
                      <a:pt x="1082" y="140"/>
                      <a:pt x="1082" y="139"/>
                    </a:cubicBezTo>
                    <a:cubicBezTo>
                      <a:pt x="1083" y="139"/>
                      <a:pt x="1083" y="138"/>
                      <a:pt x="1085" y="138"/>
                    </a:cubicBezTo>
                    <a:cubicBezTo>
                      <a:pt x="1095" y="136"/>
                      <a:pt x="1095" y="136"/>
                      <a:pt x="1095" y="136"/>
                    </a:cubicBezTo>
                    <a:cubicBezTo>
                      <a:pt x="1085" y="134"/>
                      <a:pt x="1085" y="134"/>
                      <a:pt x="1085" y="134"/>
                    </a:cubicBezTo>
                    <a:cubicBezTo>
                      <a:pt x="1077" y="132"/>
                      <a:pt x="1069" y="130"/>
                      <a:pt x="1061" y="128"/>
                    </a:cubicBezTo>
                    <a:cubicBezTo>
                      <a:pt x="1057" y="127"/>
                      <a:pt x="1051" y="130"/>
                      <a:pt x="1046" y="132"/>
                    </a:cubicBezTo>
                    <a:cubicBezTo>
                      <a:pt x="1044" y="132"/>
                      <a:pt x="1043" y="133"/>
                      <a:pt x="1041" y="134"/>
                    </a:cubicBezTo>
                    <a:cubicBezTo>
                      <a:pt x="1041" y="134"/>
                      <a:pt x="1041" y="134"/>
                      <a:pt x="1041" y="134"/>
                    </a:cubicBezTo>
                    <a:cubicBezTo>
                      <a:pt x="1041" y="132"/>
                      <a:pt x="1041" y="130"/>
                      <a:pt x="1040" y="129"/>
                    </a:cubicBezTo>
                    <a:cubicBezTo>
                      <a:pt x="1039" y="125"/>
                      <a:pt x="1039" y="122"/>
                      <a:pt x="1038" y="120"/>
                    </a:cubicBezTo>
                    <a:cubicBezTo>
                      <a:pt x="1034" y="122"/>
                      <a:pt x="1034" y="122"/>
                      <a:pt x="1034" y="122"/>
                    </a:cubicBezTo>
                    <a:cubicBezTo>
                      <a:pt x="1035" y="124"/>
                      <a:pt x="1035" y="126"/>
                      <a:pt x="1034" y="127"/>
                    </a:cubicBezTo>
                    <a:cubicBezTo>
                      <a:pt x="1034" y="127"/>
                      <a:pt x="1033" y="128"/>
                      <a:pt x="1032" y="128"/>
                    </a:cubicBezTo>
                    <a:cubicBezTo>
                      <a:pt x="1030" y="128"/>
                      <a:pt x="1027" y="126"/>
                      <a:pt x="1026" y="125"/>
                    </a:cubicBezTo>
                    <a:cubicBezTo>
                      <a:pt x="1026" y="124"/>
                      <a:pt x="1026" y="123"/>
                      <a:pt x="1026" y="123"/>
                    </a:cubicBezTo>
                    <a:cubicBezTo>
                      <a:pt x="1026" y="123"/>
                      <a:pt x="1027" y="122"/>
                      <a:pt x="1027" y="122"/>
                    </a:cubicBezTo>
                    <a:cubicBezTo>
                      <a:pt x="1024" y="120"/>
                      <a:pt x="1024" y="120"/>
                      <a:pt x="1024" y="120"/>
                    </a:cubicBezTo>
                    <a:cubicBezTo>
                      <a:pt x="1024" y="120"/>
                      <a:pt x="1023" y="120"/>
                      <a:pt x="1023" y="121"/>
                    </a:cubicBezTo>
                    <a:cubicBezTo>
                      <a:pt x="1022" y="122"/>
                      <a:pt x="1021" y="122"/>
                      <a:pt x="1021" y="122"/>
                    </a:cubicBezTo>
                    <a:cubicBezTo>
                      <a:pt x="1021" y="122"/>
                      <a:pt x="1020" y="121"/>
                      <a:pt x="1020" y="121"/>
                    </a:cubicBezTo>
                    <a:cubicBezTo>
                      <a:pt x="1019" y="120"/>
                      <a:pt x="1016" y="118"/>
                      <a:pt x="1014" y="119"/>
                    </a:cubicBezTo>
                    <a:cubicBezTo>
                      <a:pt x="1012" y="120"/>
                      <a:pt x="1010" y="122"/>
                      <a:pt x="1009" y="124"/>
                    </a:cubicBezTo>
                    <a:cubicBezTo>
                      <a:pt x="1008" y="127"/>
                      <a:pt x="1008" y="131"/>
                      <a:pt x="1010" y="134"/>
                    </a:cubicBezTo>
                    <a:cubicBezTo>
                      <a:pt x="1011" y="135"/>
                      <a:pt x="1011" y="135"/>
                      <a:pt x="1011" y="135"/>
                    </a:cubicBezTo>
                    <a:cubicBezTo>
                      <a:pt x="1010" y="135"/>
                      <a:pt x="1010" y="134"/>
                      <a:pt x="1009" y="134"/>
                    </a:cubicBezTo>
                    <a:cubicBezTo>
                      <a:pt x="1009" y="133"/>
                      <a:pt x="1008" y="133"/>
                      <a:pt x="1008" y="133"/>
                    </a:cubicBezTo>
                    <a:cubicBezTo>
                      <a:pt x="1005" y="136"/>
                      <a:pt x="1005" y="136"/>
                      <a:pt x="1005" y="136"/>
                    </a:cubicBezTo>
                    <a:cubicBezTo>
                      <a:pt x="1005" y="136"/>
                      <a:pt x="1006" y="136"/>
                      <a:pt x="1006" y="136"/>
                    </a:cubicBezTo>
                    <a:cubicBezTo>
                      <a:pt x="1006" y="137"/>
                      <a:pt x="1006" y="137"/>
                      <a:pt x="1006" y="138"/>
                    </a:cubicBezTo>
                    <a:cubicBezTo>
                      <a:pt x="1005" y="140"/>
                      <a:pt x="998" y="143"/>
                      <a:pt x="994" y="144"/>
                    </a:cubicBezTo>
                    <a:cubicBezTo>
                      <a:pt x="994" y="144"/>
                      <a:pt x="993" y="143"/>
                      <a:pt x="992" y="143"/>
                    </a:cubicBezTo>
                    <a:cubicBezTo>
                      <a:pt x="990" y="143"/>
                      <a:pt x="989" y="143"/>
                      <a:pt x="987" y="143"/>
                    </a:cubicBezTo>
                    <a:cubicBezTo>
                      <a:pt x="989" y="140"/>
                      <a:pt x="991" y="138"/>
                      <a:pt x="992" y="135"/>
                    </a:cubicBezTo>
                    <a:cubicBezTo>
                      <a:pt x="993" y="135"/>
                      <a:pt x="993" y="135"/>
                      <a:pt x="994" y="135"/>
                    </a:cubicBezTo>
                    <a:cubicBezTo>
                      <a:pt x="995" y="135"/>
                      <a:pt x="995" y="135"/>
                      <a:pt x="996" y="135"/>
                    </a:cubicBezTo>
                    <a:cubicBezTo>
                      <a:pt x="997" y="135"/>
                      <a:pt x="997" y="135"/>
                      <a:pt x="998" y="135"/>
                    </a:cubicBezTo>
                    <a:cubicBezTo>
                      <a:pt x="1001" y="135"/>
                      <a:pt x="1003" y="132"/>
                      <a:pt x="1005" y="130"/>
                    </a:cubicBezTo>
                    <a:cubicBezTo>
                      <a:pt x="1005" y="129"/>
                      <a:pt x="1005" y="129"/>
                      <a:pt x="1005" y="128"/>
                    </a:cubicBezTo>
                    <a:cubicBezTo>
                      <a:pt x="1007" y="126"/>
                      <a:pt x="1008" y="124"/>
                      <a:pt x="1009" y="122"/>
                    </a:cubicBezTo>
                    <a:cubicBezTo>
                      <a:pt x="1012" y="117"/>
                      <a:pt x="1015" y="111"/>
                      <a:pt x="1019" y="108"/>
                    </a:cubicBezTo>
                    <a:cubicBezTo>
                      <a:pt x="1020" y="107"/>
                      <a:pt x="1023" y="106"/>
                      <a:pt x="1025" y="106"/>
                    </a:cubicBezTo>
                    <a:cubicBezTo>
                      <a:pt x="1026" y="105"/>
                      <a:pt x="1027" y="105"/>
                      <a:pt x="1028" y="104"/>
                    </a:cubicBezTo>
                    <a:cubicBezTo>
                      <a:pt x="1031" y="103"/>
                      <a:pt x="1031" y="101"/>
                      <a:pt x="1031" y="100"/>
                    </a:cubicBezTo>
                    <a:cubicBezTo>
                      <a:pt x="1031" y="100"/>
                      <a:pt x="1031" y="99"/>
                      <a:pt x="1031" y="99"/>
                    </a:cubicBezTo>
                    <a:cubicBezTo>
                      <a:pt x="1031" y="99"/>
                      <a:pt x="1032" y="99"/>
                      <a:pt x="1033" y="99"/>
                    </a:cubicBezTo>
                    <a:cubicBezTo>
                      <a:pt x="1033" y="99"/>
                      <a:pt x="1033" y="99"/>
                      <a:pt x="1033" y="99"/>
                    </a:cubicBezTo>
                    <a:cubicBezTo>
                      <a:pt x="1038" y="99"/>
                      <a:pt x="1038" y="99"/>
                      <a:pt x="1038" y="99"/>
                    </a:cubicBezTo>
                    <a:cubicBezTo>
                      <a:pt x="1035" y="96"/>
                      <a:pt x="1035" y="96"/>
                      <a:pt x="1035" y="96"/>
                    </a:cubicBezTo>
                    <a:cubicBezTo>
                      <a:pt x="1038" y="94"/>
                      <a:pt x="1040" y="92"/>
                      <a:pt x="1042" y="89"/>
                    </a:cubicBezTo>
                    <a:cubicBezTo>
                      <a:pt x="1044" y="86"/>
                      <a:pt x="1044" y="84"/>
                      <a:pt x="1044" y="81"/>
                    </a:cubicBezTo>
                    <a:cubicBezTo>
                      <a:pt x="1044" y="80"/>
                      <a:pt x="1045" y="78"/>
                      <a:pt x="1045" y="77"/>
                    </a:cubicBezTo>
                    <a:cubicBezTo>
                      <a:pt x="1047" y="74"/>
                      <a:pt x="1047" y="74"/>
                      <a:pt x="1047" y="74"/>
                    </a:cubicBezTo>
                    <a:cubicBezTo>
                      <a:pt x="1044" y="74"/>
                      <a:pt x="1044" y="74"/>
                      <a:pt x="1044" y="74"/>
                    </a:cubicBezTo>
                    <a:cubicBezTo>
                      <a:pt x="1044" y="74"/>
                      <a:pt x="1044" y="74"/>
                      <a:pt x="1044" y="74"/>
                    </a:cubicBezTo>
                    <a:cubicBezTo>
                      <a:pt x="1048" y="67"/>
                      <a:pt x="1045" y="63"/>
                      <a:pt x="1043" y="58"/>
                    </a:cubicBezTo>
                    <a:cubicBezTo>
                      <a:pt x="1042" y="56"/>
                      <a:pt x="1041" y="54"/>
                      <a:pt x="1041" y="52"/>
                    </a:cubicBezTo>
                    <a:cubicBezTo>
                      <a:pt x="1039" y="46"/>
                      <a:pt x="1039" y="46"/>
                      <a:pt x="1039" y="46"/>
                    </a:cubicBezTo>
                    <a:cubicBezTo>
                      <a:pt x="1037" y="52"/>
                      <a:pt x="1037" y="52"/>
                      <a:pt x="1037" y="52"/>
                    </a:cubicBezTo>
                    <a:cubicBezTo>
                      <a:pt x="1037" y="53"/>
                      <a:pt x="1037" y="53"/>
                      <a:pt x="1036" y="54"/>
                    </a:cubicBezTo>
                    <a:cubicBezTo>
                      <a:pt x="1036" y="53"/>
                      <a:pt x="1036" y="52"/>
                      <a:pt x="1036" y="52"/>
                    </a:cubicBezTo>
                    <a:cubicBezTo>
                      <a:pt x="1036" y="50"/>
                      <a:pt x="1036" y="47"/>
                      <a:pt x="1032" y="44"/>
                    </a:cubicBezTo>
                    <a:cubicBezTo>
                      <a:pt x="1032" y="43"/>
                      <a:pt x="1031" y="42"/>
                      <a:pt x="1030" y="41"/>
                    </a:cubicBezTo>
                    <a:cubicBezTo>
                      <a:pt x="1027" y="38"/>
                      <a:pt x="1024" y="34"/>
                      <a:pt x="1018" y="34"/>
                    </a:cubicBezTo>
                    <a:cubicBezTo>
                      <a:pt x="1018" y="34"/>
                      <a:pt x="1016" y="34"/>
                      <a:pt x="1015" y="34"/>
                    </a:cubicBezTo>
                    <a:cubicBezTo>
                      <a:pt x="1012" y="33"/>
                      <a:pt x="1007" y="33"/>
                      <a:pt x="1004" y="33"/>
                    </a:cubicBezTo>
                    <a:cubicBezTo>
                      <a:pt x="1000" y="33"/>
                      <a:pt x="998" y="33"/>
                      <a:pt x="997" y="35"/>
                    </a:cubicBezTo>
                    <a:cubicBezTo>
                      <a:pt x="997" y="36"/>
                      <a:pt x="997" y="36"/>
                      <a:pt x="997" y="36"/>
                    </a:cubicBezTo>
                    <a:cubicBezTo>
                      <a:pt x="993" y="42"/>
                      <a:pt x="992" y="43"/>
                      <a:pt x="988" y="43"/>
                    </a:cubicBezTo>
                    <a:cubicBezTo>
                      <a:pt x="992" y="39"/>
                      <a:pt x="996" y="34"/>
                      <a:pt x="995" y="30"/>
                    </a:cubicBezTo>
                    <a:cubicBezTo>
                      <a:pt x="994" y="24"/>
                      <a:pt x="989" y="24"/>
                      <a:pt x="986" y="24"/>
                    </a:cubicBezTo>
                    <a:cubicBezTo>
                      <a:pt x="985" y="24"/>
                      <a:pt x="982" y="24"/>
                      <a:pt x="982" y="24"/>
                    </a:cubicBezTo>
                    <a:cubicBezTo>
                      <a:pt x="982" y="24"/>
                      <a:pt x="982" y="23"/>
                      <a:pt x="982" y="22"/>
                    </a:cubicBezTo>
                    <a:cubicBezTo>
                      <a:pt x="984" y="17"/>
                      <a:pt x="984" y="17"/>
                      <a:pt x="984" y="17"/>
                    </a:cubicBezTo>
                    <a:cubicBezTo>
                      <a:pt x="983" y="17"/>
                      <a:pt x="983" y="17"/>
                      <a:pt x="983" y="17"/>
                    </a:cubicBezTo>
                    <a:cubicBezTo>
                      <a:pt x="984" y="16"/>
                      <a:pt x="985" y="14"/>
                      <a:pt x="984" y="13"/>
                    </a:cubicBezTo>
                    <a:cubicBezTo>
                      <a:pt x="982" y="6"/>
                      <a:pt x="976" y="0"/>
                      <a:pt x="968" y="0"/>
                    </a:cubicBezTo>
                    <a:cubicBezTo>
                      <a:pt x="967" y="0"/>
                      <a:pt x="965" y="0"/>
                      <a:pt x="964" y="0"/>
                    </a:cubicBezTo>
                    <a:cubicBezTo>
                      <a:pt x="956" y="3"/>
                      <a:pt x="944" y="16"/>
                      <a:pt x="942" y="27"/>
                    </a:cubicBezTo>
                    <a:cubicBezTo>
                      <a:pt x="941" y="30"/>
                      <a:pt x="941" y="33"/>
                      <a:pt x="941" y="35"/>
                    </a:cubicBezTo>
                    <a:cubicBezTo>
                      <a:pt x="941" y="35"/>
                      <a:pt x="941" y="35"/>
                      <a:pt x="941" y="35"/>
                    </a:cubicBezTo>
                    <a:cubicBezTo>
                      <a:pt x="942" y="38"/>
                      <a:pt x="942" y="38"/>
                      <a:pt x="942" y="38"/>
                    </a:cubicBezTo>
                    <a:cubicBezTo>
                      <a:pt x="942" y="39"/>
                      <a:pt x="942" y="40"/>
                      <a:pt x="942" y="40"/>
                    </a:cubicBezTo>
                    <a:cubicBezTo>
                      <a:pt x="940" y="42"/>
                      <a:pt x="934" y="42"/>
                      <a:pt x="930" y="42"/>
                    </a:cubicBezTo>
                    <a:cubicBezTo>
                      <a:pt x="928" y="43"/>
                      <a:pt x="927" y="43"/>
                      <a:pt x="925" y="43"/>
                    </a:cubicBezTo>
                    <a:cubicBezTo>
                      <a:pt x="922" y="43"/>
                      <a:pt x="922" y="43"/>
                      <a:pt x="922" y="43"/>
                    </a:cubicBezTo>
                    <a:cubicBezTo>
                      <a:pt x="924" y="46"/>
                      <a:pt x="924" y="46"/>
                      <a:pt x="924" y="46"/>
                    </a:cubicBezTo>
                    <a:cubicBezTo>
                      <a:pt x="925" y="47"/>
                      <a:pt x="926" y="48"/>
                      <a:pt x="927" y="48"/>
                    </a:cubicBezTo>
                    <a:cubicBezTo>
                      <a:pt x="930" y="51"/>
                      <a:pt x="931" y="53"/>
                      <a:pt x="931" y="55"/>
                    </a:cubicBezTo>
                    <a:cubicBezTo>
                      <a:pt x="931" y="55"/>
                      <a:pt x="931" y="55"/>
                      <a:pt x="931" y="55"/>
                    </a:cubicBezTo>
                    <a:cubicBezTo>
                      <a:pt x="927" y="51"/>
                      <a:pt x="925" y="49"/>
                      <a:pt x="918" y="54"/>
                    </a:cubicBezTo>
                    <a:cubicBezTo>
                      <a:pt x="916" y="55"/>
                      <a:pt x="915" y="58"/>
                      <a:pt x="915" y="60"/>
                    </a:cubicBezTo>
                    <a:cubicBezTo>
                      <a:pt x="913" y="61"/>
                      <a:pt x="913" y="61"/>
                      <a:pt x="913" y="61"/>
                    </a:cubicBezTo>
                    <a:cubicBezTo>
                      <a:pt x="912" y="61"/>
                      <a:pt x="911" y="62"/>
                      <a:pt x="910" y="62"/>
                    </a:cubicBezTo>
                    <a:cubicBezTo>
                      <a:pt x="909" y="61"/>
                      <a:pt x="909" y="60"/>
                      <a:pt x="909" y="60"/>
                    </a:cubicBezTo>
                    <a:cubicBezTo>
                      <a:pt x="908" y="59"/>
                      <a:pt x="906" y="59"/>
                      <a:pt x="905" y="59"/>
                    </a:cubicBezTo>
                    <a:cubicBezTo>
                      <a:pt x="905" y="58"/>
                      <a:pt x="905" y="57"/>
                      <a:pt x="904" y="56"/>
                    </a:cubicBezTo>
                    <a:cubicBezTo>
                      <a:pt x="903" y="54"/>
                      <a:pt x="900" y="54"/>
                      <a:pt x="900" y="54"/>
                    </a:cubicBezTo>
                    <a:cubicBezTo>
                      <a:pt x="899" y="54"/>
                      <a:pt x="898" y="54"/>
                      <a:pt x="897" y="54"/>
                    </a:cubicBezTo>
                    <a:cubicBezTo>
                      <a:pt x="896" y="54"/>
                      <a:pt x="894" y="54"/>
                      <a:pt x="893" y="54"/>
                    </a:cubicBezTo>
                    <a:cubicBezTo>
                      <a:pt x="887" y="55"/>
                      <a:pt x="881" y="55"/>
                      <a:pt x="878" y="58"/>
                    </a:cubicBezTo>
                    <a:cubicBezTo>
                      <a:pt x="877" y="59"/>
                      <a:pt x="876" y="61"/>
                      <a:pt x="876" y="62"/>
                    </a:cubicBezTo>
                    <a:cubicBezTo>
                      <a:pt x="877" y="65"/>
                      <a:pt x="877" y="65"/>
                      <a:pt x="877" y="65"/>
                    </a:cubicBezTo>
                    <a:cubicBezTo>
                      <a:pt x="879" y="64"/>
                      <a:pt x="879" y="64"/>
                      <a:pt x="879" y="64"/>
                    </a:cubicBezTo>
                    <a:cubicBezTo>
                      <a:pt x="879" y="64"/>
                      <a:pt x="880" y="64"/>
                      <a:pt x="880" y="64"/>
                    </a:cubicBezTo>
                    <a:cubicBezTo>
                      <a:pt x="876" y="67"/>
                      <a:pt x="864" y="71"/>
                      <a:pt x="858" y="72"/>
                    </a:cubicBezTo>
                    <a:cubicBezTo>
                      <a:pt x="855" y="73"/>
                      <a:pt x="853" y="74"/>
                      <a:pt x="852" y="74"/>
                    </a:cubicBezTo>
                    <a:cubicBezTo>
                      <a:pt x="848" y="75"/>
                      <a:pt x="845" y="78"/>
                      <a:pt x="843" y="81"/>
                    </a:cubicBezTo>
                    <a:cubicBezTo>
                      <a:pt x="843" y="82"/>
                      <a:pt x="842" y="83"/>
                      <a:pt x="841" y="84"/>
                    </a:cubicBezTo>
                    <a:cubicBezTo>
                      <a:pt x="839" y="86"/>
                      <a:pt x="838" y="87"/>
                      <a:pt x="836" y="87"/>
                    </a:cubicBezTo>
                    <a:cubicBezTo>
                      <a:pt x="834" y="87"/>
                      <a:pt x="834" y="87"/>
                      <a:pt x="834" y="87"/>
                    </a:cubicBezTo>
                    <a:cubicBezTo>
                      <a:pt x="833" y="87"/>
                      <a:pt x="832" y="87"/>
                      <a:pt x="831" y="87"/>
                    </a:cubicBezTo>
                    <a:cubicBezTo>
                      <a:pt x="817" y="87"/>
                      <a:pt x="817" y="87"/>
                      <a:pt x="817" y="87"/>
                    </a:cubicBezTo>
                    <a:cubicBezTo>
                      <a:pt x="831" y="90"/>
                      <a:pt x="831" y="90"/>
                      <a:pt x="831" y="90"/>
                    </a:cubicBezTo>
                    <a:cubicBezTo>
                      <a:pt x="832" y="91"/>
                      <a:pt x="832" y="91"/>
                      <a:pt x="833" y="91"/>
                    </a:cubicBezTo>
                    <a:cubicBezTo>
                      <a:pt x="831" y="93"/>
                      <a:pt x="830" y="96"/>
                      <a:pt x="829" y="99"/>
                    </a:cubicBezTo>
                    <a:cubicBezTo>
                      <a:pt x="823" y="94"/>
                      <a:pt x="823" y="94"/>
                      <a:pt x="823" y="94"/>
                    </a:cubicBezTo>
                    <a:cubicBezTo>
                      <a:pt x="822" y="96"/>
                      <a:pt x="822" y="96"/>
                      <a:pt x="822" y="96"/>
                    </a:cubicBezTo>
                    <a:cubicBezTo>
                      <a:pt x="820" y="98"/>
                      <a:pt x="820" y="100"/>
                      <a:pt x="820" y="102"/>
                    </a:cubicBezTo>
                    <a:cubicBezTo>
                      <a:pt x="821" y="104"/>
                      <a:pt x="823" y="105"/>
                      <a:pt x="825" y="106"/>
                    </a:cubicBezTo>
                    <a:cubicBezTo>
                      <a:pt x="824" y="107"/>
                      <a:pt x="823" y="108"/>
                      <a:pt x="822" y="109"/>
                    </a:cubicBezTo>
                    <a:cubicBezTo>
                      <a:pt x="819" y="112"/>
                      <a:pt x="819" y="112"/>
                      <a:pt x="819" y="112"/>
                    </a:cubicBezTo>
                    <a:cubicBezTo>
                      <a:pt x="822" y="113"/>
                      <a:pt x="822" y="113"/>
                      <a:pt x="822" y="113"/>
                    </a:cubicBezTo>
                    <a:cubicBezTo>
                      <a:pt x="826" y="114"/>
                      <a:pt x="829" y="116"/>
                      <a:pt x="829" y="119"/>
                    </a:cubicBezTo>
                    <a:cubicBezTo>
                      <a:pt x="828" y="120"/>
                      <a:pt x="828" y="122"/>
                      <a:pt x="828" y="122"/>
                    </a:cubicBezTo>
                    <a:cubicBezTo>
                      <a:pt x="828" y="123"/>
                      <a:pt x="828" y="123"/>
                      <a:pt x="828" y="123"/>
                    </a:cubicBezTo>
                    <a:cubicBezTo>
                      <a:pt x="828" y="123"/>
                      <a:pt x="827" y="123"/>
                      <a:pt x="827" y="123"/>
                    </a:cubicBezTo>
                    <a:cubicBezTo>
                      <a:pt x="823" y="124"/>
                      <a:pt x="819" y="125"/>
                      <a:pt x="815" y="125"/>
                    </a:cubicBezTo>
                    <a:cubicBezTo>
                      <a:pt x="810" y="126"/>
                      <a:pt x="810" y="126"/>
                      <a:pt x="810" y="126"/>
                    </a:cubicBezTo>
                    <a:cubicBezTo>
                      <a:pt x="807" y="127"/>
                      <a:pt x="805" y="127"/>
                      <a:pt x="802" y="127"/>
                    </a:cubicBezTo>
                    <a:cubicBezTo>
                      <a:pt x="794" y="128"/>
                      <a:pt x="787" y="129"/>
                      <a:pt x="780" y="133"/>
                    </a:cubicBezTo>
                    <a:cubicBezTo>
                      <a:pt x="778" y="134"/>
                      <a:pt x="778" y="134"/>
                      <a:pt x="778" y="134"/>
                    </a:cubicBezTo>
                    <a:cubicBezTo>
                      <a:pt x="780" y="136"/>
                      <a:pt x="780" y="136"/>
                      <a:pt x="780" y="136"/>
                    </a:cubicBezTo>
                    <a:cubicBezTo>
                      <a:pt x="781" y="136"/>
                      <a:pt x="781" y="137"/>
                      <a:pt x="781" y="137"/>
                    </a:cubicBezTo>
                    <a:cubicBezTo>
                      <a:pt x="781" y="137"/>
                      <a:pt x="780" y="138"/>
                      <a:pt x="778" y="139"/>
                    </a:cubicBezTo>
                    <a:cubicBezTo>
                      <a:pt x="775" y="141"/>
                      <a:pt x="775" y="141"/>
                      <a:pt x="775" y="141"/>
                    </a:cubicBezTo>
                    <a:cubicBezTo>
                      <a:pt x="778" y="142"/>
                      <a:pt x="778" y="142"/>
                      <a:pt x="778" y="142"/>
                    </a:cubicBezTo>
                    <a:cubicBezTo>
                      <a:pt x="777" y="146"/>
                      <a:pt x="779" y="148"/>
                      <a:pt x="781" y="149"/>
                    </a:cubicBezTo>
                    <a:cubicBezTo>
                      <a:pt x="782" y="150"/>
                      <a:pt x="783" y="151"/>
                      <a:pt x="783" y="152"/>
                    </a:cubicBezTo>
                    <a:cubicBezTo>
                      <a:pt x="783" y="153"/>
                      <a:pt x="783" y="155"/>
                      <a:pt x="782" y="156"/>
                    </a:cubicBezTo>
                    <a:cubicBezTo>
                      <a:pt x="782" y="158"/>
                      <a:pt x="781" y="162"/>
                      <a:pt x="783" y="165"/>
                    </a:cubicBezTo>
                    <a:cubicBezTo>
                      <a:pt x="784" y="167"/>
                      <a:pt x="787" y="168"/>
                      <a:pt x="789" y="169"/>
                    </a:cubicBezTo>
                    <a:cubicBezTo>
                      <a:pt x="791" y="169"/>
                      <a:pt x="793" y="170"/>
                      <a:pt x="794" y="171"/>
                    </a:cubicBezTo>
                    <a:cubicBezTo>
                      <a:pt x="795" y="176"/>
                      <a:pt x="795" y="176"/>
                      <a:pt x="799" y="179"/>
                    </a:cubicBezTo>
                    <a:cubicBezTo>
                      <a:pt x="801" y="180"/>
                      <a:pt x="801" y="180"/>
                      <a:pt x="801" y="180"/>
                    </a:cubicBezTo>
                    <a:cubicBezTo>
                      <a:pt x="802" y="180"/>
                      <a:pt x="802" y="181"/>
                      <a:pt x="803" y="182"/>
                    </a:cubicBezTo>
                    <a:cubicBezTo>
                      <a:pt x="802" y="182"/>
                      <a:pt x="801" y="182"/>
                      <a:pt x="800" y="182"/>
                    </a:cubicBezTo>
                    <a:cubicBezTo>
                      <a:pt x="797" y="182"/>
                      <a:pt x="791" y="182"/>
                      <a:pt x="790" y="180"/>
                    </a:cubicBezTo>
                    <a:cubicBezTo>
                      <a:pt x="786" y="175"/>
                      <a:pt x="783" y="172"/>
                      <a:pt x="777" y="168"/>
                    </a:cubicBezTo>
                    <a:cubicBezTo>
                      <a:pt x="772" y="164"/>
                      <a:pt x="769" y="165"/>
                      <a:pt x="764" y="167"/>
                    </a:cubicBezTo>
                    <a:cubicBezTo>
                      <a:pt x="763" y="167"/>
                      <a:pt x="762" y="167"/>
                      <a:pt x="761" y="168"/>
                    </a:cubicBezTo>
                    <a:cubicBezTo>
                      <a:pt x="757" y="169"/>
                      <a:pt x="754" y="172"/>
                      <a:pt x="755" y="174"/>
                    </a:cubicBezTo>
                    <a:cubicBezTo>
                      <a:pt x="755" y="175"/>
                      <a:pt x="756" y="176"/>
                      <a:pt x="758" y="177"/>
                    </a:cubicBezTo>
                    <a:cubicBezTo>
                      <a:pt x="756" y="179"/>
                      <a:pt x="754" y="180"/>
                      <a:pt x="753" y="181"/>
                    </a:cubicBezTo>
                    <a:cubicBezTo>
                      <a:pt x="752" y="181"/>
                      <a:pt x="752" y="180"/>
                      <a:pt x="752" y="179"/>
                    </a:cubicBezTo>
                    <a:cubicBezTo>
                      <a:pt x="751" y="178"/>
                      <a:pt x="751" y="175"/>
                      <a:pt x="748" y="175"/>
                    </a:cubicBezTo>
                    <a:cubicBezTo>
                      <a:pt x="747" y="175"/>
                      <a:pt x="747" y="175"/>
                      <a:pt x="746" y="176"/>
                    </a:cubicBezTo>
                    <a:cubicBezTo>
                      <a:pt x="745" y="176"/>
                      <a:pt x="743" y="178"/>
                      <a:pt x="744" y="182"/>
                    </a:cubicBezTo>
                    <a:cubicBezTo>
                      <a:pt x="745" y="187"/>
                      <a:pt x="751" y="195"/>
                      <a:pt x="757" y="195"/>
                    </a:cubicBezTo>
                    <a:cubicBezTo>
                      <a:pt x="758" y="195"/>
                      <a:pt x="759" y="195"/>
                      <a:pt x="759" y="194"/>
                    </a:cubicBezTo>
                    <a:cubicBezTo>
                      <a:pt x="761" y="198"/>
                      <a:pt x="761" y="198"/>
                      <a:pt x="761" y="198"/>
                    </a:cubicBezTo>
                    <a:cubicBezTo>
                      <a:pt x="760" y="198"/>
                      <a:pt x="759" y="198"/>
                      <a:pt x="758" y="197"/>
                    </a:cubicBezTo>
                    <a:cubicBezTo>
                      <a:pt x="752" y="196"/>
                      <a:pt x="746" y="194"/>
                      <a:pt x="742" y="190"/>
                    </a:cubicBezTo>
                    <a:cubicBezTo>
                      <a:pt x="742" y="190"/>
                      <a:pt x="742" y="190"/>
                      <a:pt x="743" y="190"/>
                    </a:cubicBezTo>
                    <a:cubicBezTo>
                      <a:pt x="744" y="187"/>
                      <a:pt x="743" y="183"/>
                      <a:pt x="742" y="180"/>
                    </a:cubicBezTo>
                    <a:cubicBezTo>
                      <a:pt x="742" y="180"/>
                      <a:pt x="742" y="179"/>
                      <a:pt x="741" y="179"/>
                    </a:cubicBezTo>
                    <a:cubicBezTo>
                      <a:pt x="741" y="177"/>
                      <a:pt x="742" y="175"/>
                      <a:pt x="742" y="174"/>
                    </a:cubicBezTo>
                    <a:cubicBezTo>
                      <a:pt x="743" y="172"/>
                      <a:pt x="744" y="170"/>
                      <a:pt x="744" y="167"/>
                    </a:cubicBezTo>
                    <a:cubicBezTo>
                      <a:pt x="743" y="166"/>
                      <a:pt x="743" y="165"/>
                      <a:pt x="743" y="164"/>
                    </a:cubicBezTo>
                    <a:cubicBezTo>
                      <a:pt x="743" y="162"/>
                      <a:pt x="743" y="160"/>
                      <a:pt x="742" y="158"/>
                    </a:cubicBezTo>
                    <a:cubicBezTo>
                      <a:pt x="742" y="157"/>
                      <a:pt x="740" y="153"/>
                      <a:pt x="737" y="152"/>
                    </a:cubicBezTo>
                    <a:cubicBezTo>
                      <a:pt x="738" y="151"/>
                      <a:pt x="738" y="150"/>
                      <a:pt x="738" y="149"/>
                    </a:cubicBezTo>
                    <a:cubicBezTo>
                      <a:pt x="739" y="147"/>
                      <a:pt x="739" y="147"/>
                      <a:pt x="739" y="147"/>
                    </a:cubicBezTo>
                    <a:cubicBezTo>
                      <a:pt x="736" y="147"/>
                      <a:pt x="736" y="147"/>
                      <a:pt x="736" y="147"/>
                    </a:cubicBezTo>
                    <a:cubicBezTo>
                      <a:pt x="736" y="147"/>
                      <a:pt x="735" y="147"/>
                      <a:pt x="735" y="147"/>
                    </a:cubicBezTo>
                    <a:cubicBezTo>
                      <a:pt x="733" y="147"/>
                      <a:pt x="732" y="146"/>
                      <a:pt x="731" y="147"/>
                    </a:cubicBezTo>
                    <a:cubicBezTo>
                      <a:pt x="728" y="147"/>
                      <a:pt x="728" y="147"/>
                      <a:pt x="728" y="147"/>
                    </a:cubicBezTo>
                    <a:cubicBezTo>
                      <a:pt x="729" y="150"/>
                      <a:pt x="729" y="150"/>
                      <a:pt x="729" y="150"/>
                    </a:cubicBezTo>
                    <a:cubicBezTo>
                      <a:pt x="730" y="151"/>
                      <a:pt x="731" y="152"/>
                      <a:pt x="732" y="153"/>
                    </a:cubicBezTo>
                    <a:cubicBezTo>
                      <a:pt x="732" y="153"/>
                      <a:pt x="733" y="154"/>
                      <a:pt x="733" y="154"/>
                    </a:cubicBezTo>
                    <a:cubicBezTo>
                      <a:pt x="733" y="155"/>
                      <a:pt x="733" y="155"/>
                      <a:pt x="733" y="155"/>
                    </a:cubicBezTo>
                    <a:cubicBezTo>
                      <a:pt x="733" y="155"/>
                      <a:pt x="733" y="156"/>
                      <a:pt x="733" y="157"/>
                    </a:cubicBezTo>
                    <a:cubicBezTo>
                      <a:pt x="734" y="157"/>
                      <a:pt x="734" y="158"/>
                      <a:pt x="734" y="159"/>
                    </a:cubicBezTo>
                    <a:cubicBezTo>
                      <a:pt x="734" y="161"/>
                      <a:pt x="736" y="167"/>
                      <a:pt x="735" y="168"/>
                    </a:cubicBezTo>
                    <a:cubicBezTo>
                      <a:pt x="734" y="169"/>
                      <a:pt x="733" y="170"/>
                      <a:pt x="731" y="171"/>
                    </a:cubicBezTo>
                    <a:cubicBezTo>
                      <a:pt x="728" y="173"/>
                      <a:pt x="725" y="176"/>
                      <a:pt x="723" y="178"/>
                    </a:cubicBezTo>
                    <a:cubicBezTo>
                      <a:pt x="717" y="187"/>
                      <a:pt x="722" y="196"/>
                      <a:pt x="727" y="203"/>
                    </a:cubicBezTo>
                    <a:cubicBezTo>
                      <a:pt x="728" y="205"/>
                      <a:pt x="729" y="207"/>
                      <a:pt x="730" y="209"/>
                    </a:cubicBezTo>
                    <a:cubicBezTo>
                      <a:pt x="731" y="211"/>
                      <a:pt x="729" y="215"/>
                      <a:pt x="728" y="219"/>
                    </a:cubicBezTo>
                    <a:cubicBezTo>
                      <a:pt x="726" y="223"/>
                      <a:pt x="724" y="229"/>
                      <a:pt x="726" y="234"/>
                    </a:cubicBezTo>
                    <a:cubicBezTo>
                      <a:pt x="726" y="235"/>
                      <a:pt x="726" y="236"/>
                      <a:pt x="726" y="238"/>
                    </a:cubicBezTo>
                    <a:cubicBezTo>
                      <a:pt x="726" y="240"/>
                      <a:pt x="725" y="244"/>
                      <a:pt x="730" y="245"/>
                    </a:cubicBezTo>
                    <a:cubicBezTo>
                      <a:pt x="737" y="247"/>
                      <a:pt x="738" y="247"/>
                      <a:pt x="746" y="244"/>
                    </a:cubicBezTo>
                    <a:cubicBezTo>
                      <a:pt x="747" y="243"/>
                      <a:pt x="749" y="244"/>
                      <a:pt x="750" y="245"/>
                    </a:cubicBezTo>
                    <a:cubicBezTo>
                      <a:pt x="749" y="246"/>
                      <a:pt x="749" y="246"/>
                      <a:pt x="749" y="246"/>
                    </a:cubicBezTo>
                    <a:cubicBezTo>
                      <a:pt x="748" y="246"/>
                      <a:pt x="746" y="246"/>
                      <a:pt x="745" y="247"/>
                    </a:cubicBezTo>
                    <a:cubicBezTo>
                      <a:pt x="739" y="248"/>
                      <a:pt x="733" y="250"/>
                      <a:pt x="731" y="254"/>
                    </a:cubicBezTo>
                    <a:cubicBezTo>
                      <a:pt x="729" y="257"/>
                      <a:pt x="729" y="260"/>
                      <a:pt x="731" y="264"/>
                    </a:cubicBezTo>
                    <a:cubicBezTo>
                      <a:pt x="734" y="270"/>
                      <a:pt x="732" y="273"/>
                      <a:pt x="730" y="277"/>
                    </a:cubicBezTo>
                    <a:cubicBezTo>
                      <a:pt x="728" y="279"/>
                      <a:pt x="727" y="281"/>
                      <a:pt x="726" y="285"/>
                    </a:cubicBezTo>
                    <a:cubicBezTo>
                      <a:pt x="723" y="290"/>
                      <a:pt x="722" y="291"/>
                      <a:pt x="717" y="294"/>
                    </a:cubicBezTo>
                    <a:cubicBezTo>
                      <a:pt x="716" y="295"/>
                      <a:pt x="716" y="295"/>
                      <a:pt x="716" y="295"/>
                    </a:cubicBezTo>
                    <a:cubicBezTo>
                      <a:pt x="714" y="296"/>
                      <a:pt x="714" y="299"/>
                      <a:pt x="714" y="300"/>
                    </a:cubicBezTo>
                    <a:cubicBezTo>
                      <a:pt x="714" y="302"/>
                      <a:pt x="713" y="302"/>
                      <a:pt x="713" y="302"/>
                    </a:cubicBezTo>
                    <a:cubicBezTo>
                      <a:pt x="713" y="302"/>
                      <a:pt x="713" y="302"/>
                      <a:pt x="712" y="302"/>
                    </a:cubicBezTo>
                    <a:cubicBezTo>
                      <a:pt x="710" y="302"/>
                      <a:pt x="706" y="301"/>
                      <a:pt x="704" y="301"/>
                    </a:cubicBezTo>
                    <a:cubicBezTo>
                      <a:pt x="704" y="301"/>
                      <a:pt x="705" y="301"/>
                      <a:pt x="705" y="301"/>
                    </a:cubicBezTo>
                    <a:cubicBezTo>
                      <a:pt x="708" y="301"/>
                      <a:pt x="710" y="300"/>
                      <a:pt x="712" y="297"/>
                    </a:cubicBezTo>
                    <a:cubicBezTo>
                      <a:pt x="712" y="297"/>
                      <a:pt x="713" y="295"/>
                      <a:pt x="712" y="292"/>
                    </a:cubicBezTo>
                    <a:cubicBezTo>
                      <a:pt x="712" y="292"/>
                      <a:pt x="713" y="292"/>
                      <a:pt x="714" y="291"/>
                    </a:cubicBezTo>
                    <a:cubicBezTo>
                      <a:pt x="717" y="290"/>
                      <a:pt x="717" y="290"/>
                      <a:pt x="717" y="290"/>
                    </a:cubicBezTo>
                    <a:cubicBezTo>
                      <a:pt x="714" y="288"/>
                      <a:pt x="714" y="288"/>
                      <a:pt x="714" y="288"/>
                    </a:cubicBezTo>
                    <a:cubicBezTo>
                      <a:pt x="714" y="288"/>
                      <a:pt x="714" y="288"/>
                      <a:pt x="714" y="287"/>
                    </a:cubicBezTo>
                    <a:cubicBezTo>
                      <a:pt x="720" y="285"/>
                      <a:pt x="724" y="274"/>
                      <a:pt x="724" y="269"/>
                    </a:cubicBezTo>
                    <a:cubicBezTo>
                      <a:pt x="724" y="267"/>
                      <a:pt x="724" y="265"/>
                      <a:pt x="725" y="264"/>
                    </a:cubicBezTo>
                    <a:cubicBezTo>
                      <a:pt x="726" y="262"/>
                      <a:pt x="727" y="260"/>
                      <a:pt x="727" y="257"/>
                    </a:cubicBezTo>
                    <a:cubicBezTo>
                      <a:pt x="727" y="254"/>
                      <a:pt x="724" y="252"/>
                      <a:pt x="722" y="250"/>
                    </a:cubicBezTo>
                    <a:cubicBezTo>
                      <a:pt x="721" y="248"/>
                      <a:pt x="719" y="247"/>
                      <a:pt x="719" y="246"/>
                    </a:cubicBezTo>
                    <a:cubicBezTo>
                      <a:pt x="721" y="229"/>
                      <a:pt x="721" y="229"/>
                      <a:pt x="721" y="229"/>
                    </a:cubicBezTo>
                    <a:cubicBezTo>
                      <a:pt x="721" y="227"/>
                      <a:pt x="720" y="225"/>
                      <a:pt x="720" y="223"/>
                    </a:cubicBezTo>
                    <a:cubicBezTo>
                      <a:pt x="719" y="220"/>
                      <a:pt x="718" y="219"/>
                      <a:pt x="719" y="217"/>
                    </a:cubicBezTo>
                    <a:cubicBezTo>
                      <a:pt x="727" y="208"/>
                      <a:pt x="719" y="194"/>
                      <a:pt x="714" y="188"/>
                    </a:cubicBezTo>
                    <a:cubicBezTo>
                      <a:pt x="713" y="187"/>
                      <a:pt x="715" y="181"/>
                      <a:pt x="717" y="178"/>
                    </a:cubicBezTo>
                    <a:cubicBezTo>
                      <a:pt x="719" y="173"/>
                      <a:pt x="721" y="168"/>
                      <a:pt x="720" y="165"/>
                    </a:cubicBezTo>
                    <a:cubicBezTo>
                      <a:pt x="720" y="164"/>
                      <a:pt x="720" y="163"/>
                      <a:pt x="720" y="162"/>
                    </a:cubicBezTo>
                    <a:cubicBezTo>
                      <a:pt x="720" y="159"/>
                      <a:pt x="720" y="155"/>
                      <a:pt x="715" y="154"/>
                    </a:cubicBezTo>
                    <a:cubicBezTo>
                      <a:pt x="710" y="153"/>
                      <a:pt x="705" y="152"/>
                      <a:pt x="700" y="151"/>
                    </a:cubicBezTo>
                    <a:cubicBezTo>
                      <a:pt x="718" y="143"/>
                      <a:pt x="718" y="143"/>
                      <a:pt x="718" y="143"/>
                    </a:cubicBezTo>
                    <a:cubicBezTo>
                      <a:pt x="711" y="142"/>
                      <a:pt x="711" y="142"/>
                      <a:pt x="711" y="142"/>
                    </a:cubicBezTo>
                    <a:cubicBezTo>
                      <a:pt x="709" y="142"/>
                      <a:pt x="709" y="141"/>
                      <a:pt x="709" y="141"/>
                    </a:cubicBezTo>
                    <a:cubicBezTo>
                      <a:pt x="708" y="141"/>
                      <a:pt x="709" y="141"/>
                      <a:pt x="709" y="140"/>
                    </a:cubicBezTo>
                    <a:cubicBezTo>
                      <a:pt x="709" y="139"/>
                      <a:pt x="709" y="138"/>
                      <a:pt x="708" y="137"/>
                    </a:cubicBezTo>
                    <a:cubicBezTo>
                      <a:pt x="707" y="136"/>
                      <a:pt x="705" y="135"/>
                      <a:pt x="703" y="135"/>
                    </a:cubicBezTo>
                    <a:cubicBezTo>
                      <a:pt x="701" y="135"/>
                      <a:pt x="700" y="136"/>
                      <a:pt x="699" y="137"/>
                    </a:cubicBezTo>
                    <a:cubicBezTo>
                      <a:pt x="697" y="140"/>
                      <a:pt x="697" y="147"/>
                      <a:pt x="697" y="149"/>
                    </a:cubicBezTo>
                    <a:cubicBezTo>
                      <a:pt x="698" y="150"/>
                      <a:pt x="698" y="150"/>
                      <a:pt x="698" y="150"/>
                    </a:cubicBezTo>
                    <a:cubicBezTo>
                      <a:pt x="697" y="150"/>
                      <a:pt x="696" y="150"/>
                      <a:pt x="695" y="150"/>
                    </a:cubicBezTo>
                    <a:cubicBezTo>
                      <a:pt x="694" y="149"/>
                      <a:pt x="694" y="149"/>
                      <a:pt x="694" y="149"/>
                    </a:cubicBezTo>
                    <a:cubicBezTo>
                      <a:pt x="689" y="149"/>
                      <a:pt x="686" y="159"/>
                      <a:pt x="684" y="174"/>
                    </a:cubicBezTo>
                    <a:cubicBezTo>
                      <a:pt x="684" y="175"/>
                      <a:pt x="684" y="176"/>
                      <a:pt x="684" y="177"/>
                    </a:cubicBezTo>
                    <a:cubicBezTo>
                      <a:pt x="683" y="180"/>
                      <a:pt x="680" y="183"/>
                      <a:pt x="677" y="186"/>
                    </a:cubicBezTo>
                    <a:cubicBezTo>
                      <a:pt x="673" y="189"/>
                      <a:pt x="669" y="193"/>
                      <a:pt x="669" y="199"/>
                    </a:cubicBezTo>
                    <a:cubicBezTo>
                      <a:pt x="669" y="201"/>
                      <a:pt x="669" y="201"/>
                      <a:pt x="669" y="201"/>
                    </a:cubicBezTo>
                    <a:cubicBezTo>
                      <a:pt x="671" y="201"/>
                      <a:pt x="671" y="201"/>
                      <a:pt x="671" y="201"/>
                    </a:cubicBezTo>
                    <a:cubicBezTo>
                      <a:pt x="671" y="201"/>
                      <a:pt x="671" y="201"/>
                      <a:pt x="671" y="201"/>
                    </a:cubicBezTo>
                    <a:cubicBezTo>
                      <a:pt x="670" y="202"/>
                      <a:pt x="670" y="203"/>
                      <a:pt x="669" y="204"/>
                    </a:cubicBezTo>
                    <a:cubicBezTo>
                      <a:pt x="666" y="207"/>
                      <a:pt x="666" y="207"/>
                      <a:pt x="666" y="207"/>
                    </a:cubicBezTo>
                    <a:cubicBezTo>
                      <a:pt x="670" y="207"/>
                      <a:pt x="670" y="207"/>
                      <a:pt x="670" y="207"/>
                    </a:cubicBezTo>
                    <a:cubicBezTo>
                      <a:pt x="674" y="208"/>
                      <a:pt x="674" y="208"/>
                      <a:pt x="675" y="209"/>
                    </a:cubicBezTo>
                    <a:cubicBezTo>
                      <a:pt x="675" y="209"/>
                      <a:pt x="674" y="210"/>
                      <a:pt x="674" y="211"/>
                    </a:cubicBezTo>
                    <a:cubicBezTo>
                      <a:pt x="674" y="213"/>
                      <a:pt x="673" y="216"/>
                      <a:pt x="674" y="219"/>
                    </a:cubicBezTo>
                    <a:cubicBezTo>
                      <a:pt x="674" y="220"/>
                      <a:pt x="673" y="222"/>
                      <a:pt x="672" y="223"/>
                    </a:cubicBezTo>
                    <a:cubicBezTo>
                      <a:pt x="671" y="226"/>
                      <a:pt x="670" y="230"/>
                      <a:pt x="671" y="232"/>
                    </a:cubicBezTo>
                    <a:cubicBezTo>
                      <a:pt x="672" y="234"/>
                      <a:pt x="674" y="235"/>
                      <a:pt x="676" y="236"/>
                    </a:cubicBezTo>
                    <a:cubicBezTo>
                      <a:pt x="681" y="237"/>
                      <a:pt x="681" y="238"/>
                      <a:pt x="682" y="241"/>
                    </a:cubicBezTo>
                    <a:cubicBezTo>
                      <a:pt x="682" y="243"/>
                      <a:pt x="682" y="245"/>
                      <a:pt x="684" y="248"/>
                    </a:cubicBezTo>
                    <a:cubicBezTo>
                      <a:pt x="685" y="250"/>
                      <a:pt x="687" y="250"/>
                      <a:pt x="688" y="251"/>
                    </a:cubicBezTo>
                    <a:cubicBezTo>
                      <a:pt x="688" y="251"/>
                      <a:pt x="688" y="251"/>
                      <a:pt x="688" y="251"/>
                    </a:cubicBezTo>
                    <a:cubicBezTo>
                      <a:pt x="688" y="251"/>
                      <a:pt x="688" y="251"/>
                      <a:pt x="688" y="251"/>
                    </a:cubicBezTo>
                    <a:cubicBezTo>
                      <a:pt x="684" y="260"/>
                      <a:pt x="684" y="260"/>
                      <a:pt x="684" y="260"/>
                    </a:cubicBezTo>
                    <a:cubicBezTo>
                      <a:pt x="676" y="250"/>
                      <a:pt x="670" y="245"/>
                      <a:pt x="659" y="238"/>
                    </a:cubicBezTo>
                    <a:cubicBezTo>
                      <a:pt x="652" y="233"/>
                      <a:pt x="636" y="224"/>
                      <a:pt x="628" y="226"/>
                    </a:cubicBezTo>
                    <a:cubicBezTo>
                      <a:pt x="626" y="226"/>
                      <a:pt x="625" y="227"/>
                      <a:pt x="624" y="227"/>
                    </a:cubicBezTo>
                    <a:cubicBezTo>
                      <a:pt x="620" y="222"/>
                      <a:pt x="616" y="217"/>
                      <a:pt x="612" y="212"/>
                    </a:cubicBezTo>
                    <a:cubicBezTo>
                      <a:pt x="610" y="210"/>
                      <a:pt x="610" y="210"/>
                      <a:pt x="610" y="210"/>
                    </a:cubicBezTo>
                    <a:cubicBezTo>
                      <a:pt x="609" y="213"/>
                      <a:pt x="609" y="213"/>
                      <a:pt x="609" y="213"/>
                    </a:cubicBezTo>
                    <a:cubicBezTo>
                      <a:pt x="609" y="213"/>
                      <a:pt x="608" y="214"/>
                      <a:pt x="608" y="214"/>
                    </a:cubicBezTo>
                    <a:cubicBezTo>
                      <a:pt x="607" y="215"/>
                      <a:pt x="606" y="216"/>
                      <a:pt x="606" y="217"/>
                    </a:cubicBezTo>
                    <a:cubicBezTo>
                      <a:pt x="604" y="217"/>
                      <a:pt x="604" y="217"/>
                      <a:pt x="604" y="217"/>
                    </a:cubicBezTo>
                    <a:cubicBezTo>
                      <a:pt x="605" y="220"/>
                      <a:pt x="605" y="220"/>
                      <a:pt x="605" y="220"/>
                    </a:cubicBezTo>
                    <a:cubicBezTo>
                      <a:pt x="605" y="221"/>
                      <a:pt x="605" y="221"/>
                      <a:pt x="605" y="222"/>
                    </a:cubicBezTo>
                    <a:cubicBezTo>
                      <a:pt x="606" y="223"/>
                      <a:pt x="606" y="225"/>
                      <a:pt x="607" y="226"/>
                    </a:cubicBezTo>
                    <a:cubicBezTo>
                      <a:pt x="608" y="227"/>
                      <a:pt x="608" y="228"/>
                      <a:pt x="609" y="229"/>
                    </a:cubicBezTo>
                    <a:cubicBezTo>
                      <a:pt x="615" y="241"/>
                      <a:pt x="615" y="241"/>
                      <a:pt x="615" y="241"/>
                    </a:cubicBezTo>
                    <a:cubicBezTo>
                      <a:pt x="613" y="231"/>
                      <a:pt x="613" y="231"/>
                      <a:pt x="613" y="231"/>
                    </a:cubicBezTo>
                    <a:cubicBezTo>
                      <a:pt x="615" y="232"/>
                      <a:pt x="618" y="233"/>
                      <a:pt x="620" y="233"/>
                    </a:cubicBezTo>
                    <a:cubicBezTo>
                      <a:pt x="620" y="235"/>
                      <a:pt x="621" y="237"/>
                      <a:pt x="622" y="239"/>
                    </a:cubicBezTo>
                    <a:cubicBezTo>
                      <a:pt x="623" y="244"/>
                      <a:pt x="624" y="247"/>
                      <a:pt x="619" y="250"/>
                    </a:cubicBezTo>
                    <a:cubicBezTo>
                      <a:pt x="618" y="251"/>
                      <a:pt x="617" y="253"/>
                      <a:pt x="616" y="255"/>
                    </a:cubicBezTo>
                    <a:cubicBezTo>
                      <a:pt x="616" y="256"/>
                      <a:pt x="615" y="258"/>
                      <a:pt x="615" y="259"/>
                    </a:cubicBezTo>
                    <a:cubicBezTo>
                      <a:pt x="615" y="258"/>
                      <a:pt x="614" y="258"/>
                      <a:pt x="614" y="258"/>
                    </a:cubicBezTo>
                    <a:cubicBezTo>
                      <a:pt x="614" y="258"/>
                      <a:pt x="615" y="257"/>
                      <a:pt x="615" y="257"/>
                    </a:cubicBezTo>
                    <a:cubicBezTo>
                      <a:pt x="615" y="256"/>
                      <a:pt x="615" y="256"/>
                      <a:pt x="616" y="255"/>
                    </a:cubicBezTo>
                    <a:cubicBezTo>
                      <a:pt x="617" y="252"/>
                      <a:pt x="614" y="249"/>
                      <a:pt x="612" y="247"/>
                    </a:cubicBezTo>
                    <a:cubicBezTo>
                      <a:pt x="612" y="246"/>
                      <a:pt x="611" y="246"/>
                      <a:pt x="611" y="245"/>
                    </a:cubicBezTo>
                    <a:cubicBezTo>
                      <a:pt x="610" y="243"/>
                      <a:pt x="610" y="243"/>
                      <a:pt x="610" y="243"/>
                    </a:cubicBezTo>
                    <a:cubicBezTo>
                      <a:pt x="608" y="245"/>
                      <a:pt x="608" y="245"/>
                      <a:pt x="608" y="245"/>
                    </a:cubicBezTo>
                    <a:cubicBezTo>
                      <a:pt x="607" y="246"/>
                      <a:pt x="606" y="247"/>
                      <a:pt x="605" y="248"/>
                    </a:cubicBezTo>
                    <a:cubicBezTo>
                      <a:pt x="602" y="251"/>
                      <a:pt x="599" y="254"/>
                      <a:pt x="597" y="255"/>
                    </a:cubicBezTo>
                    <a:cubicBezTo>
                      <a:pt x="596" y="255"/>
                      <a:pt x="594" y="255"/>
                      <a:pt x="591" y="255"/>
                    </a:cubicBezTo>
                    <a:cubicBezTo>
                      <a:pt x="589" y="254"/>
                      <a:pt x="587" y="254"/>
                      <a:pt x="585" y="254"/>
                    </a:cubicBezTo>
                    <a:cubicBezTo>
                      <a:pt x="584" y="254"/>
                      <a:pt x="582" y="254"/>
                      <a:pt x="580" y="256"/>
                    </a:cubicBezTo>
                    <a:cubicBezTo>
                      <a:pt x="580" y="257"/>
                      <a:pt x="579" y="258"/>
                      <a:pt x="578" y="259"/>
                    </a:cubicBezTo>
                    <a:cubicBezTo>
                      <a:pt x="578" y="261"/>
                      <a:pt x="577" y="262"/>
                      <a:pt x="576" y="262"/>
                    </a:cubicBezTo>
                    <a:cubicBezTo>
                      <a:pt x="576" y="262"/>
                      <a:pt x="575" y="262"/>
                      <a:pt x="573" y="260"/>
                    </a:cubicBezTo>
                    <a:cubicBezTo>
                      <a:pt x="572" y="260"/>
                      <a:pt x="572" y="259"/>
                      <a:pt x="573" y="256"/>
                    </a:cubicBezTo>
                    <a:cubicBezTo>
                      <a:pt x="573" y="254"/>
                      <a:pt x="574" y="252"/>
                      <a:pt x="573" y="251"/>
                    </a:cubicBezTo>
                    <a:cubicBezTo>
                      <a:pt x="574" y="250"/>
                      <a:pt x="575" y="250"/>
                      <a:pt x="576" y="249"/>
                    </a:cubicBezTo>
                    <a:cubicBezTo>
                      <a:pt x="574" y="246"/>
                      <a:pt x="574" y="246"/>
                      <a:pt x="574" y="246"/>
                    </a:cubicBezTo>
                    <a:cubicBezTo>
                      <a:pt x="569" y="247"/>
                      <a:pt x="566" y="248"/>
                      <a:pt x="565" y="250"/>
                    </a:cubicBezTo>
                    <a:cubicBezTo>
                      <a:pt x="563" y="251"/>
                      <a:pt x="563" y="251"/>
                      <a:pt x="563" y="251"/>
                    </a:cubicBezTo>
                    <a:cubicBezTo>
                      <a:pt x="564" y="251"/>
                      <a:pt x="564" y="251"/>
                      <a:pt x="564" y="251"/>
                    </a:cubicBezTo>
                    <a:cubicBezTo>
                      <a:pt x="564" y="251"/>
                      <a:pt x="564" y="251"/>
                      <a:pt x="563" y="252"/>
                    </a:cubicBezTo>
                    <a:cubicBezTo>
                      <a:pt x="563" y="251"/>
                      <a:pt x="563" y="251"/>
                      <a:pt x="563" y="251"/>
                    </a:cubicBez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0" y="251"/>
                      <a:pt x="560" y="251"/>
                      <a:pt x="560" y="251"/>
                    </a:cubicBezTo>
                    <a:cubicBezTo>
                      <a:pt x="559" y="252"/>
                      <a:pt x="557" y="253"/>
                      <a:pt x="557" y="255"/>
                    </a:cubicBezTo>
                    <a:cubicBezTo>
                      <a:pt x="556" y="256"/>
                      <a:pt x="556" y="256"/>
                      <a:pt x="556" y="256"/>
                    </a:cubicBezTo>
                    <a:cubicBezTo>
                      <a:pt x="557" y="257"/>
                      <a:pt x="557" y="257"/>
                      <a:pt x="557" y="257"/>
                    </a:cubicBezTo>
                    <a:cubicBezTo>
                      <a:pt x="557" y="257"/>
                      <a:pt x="557" y="257"/>
                      <a:pt x="557" y="257"/>
                    </a:cubicBezTo>
                    <a:cubicBezTo>
                      <a:pt x="551" y="255"/>
                      <a:pt x="541" y="262"/>
                      <a:pt x="532" y="269"/>
                    </a:cubicBezTo>
                    <a:cubicBezTo>
                      <a:pt x="531" y="270"/>
                      <a:pt x="530" y="271"/>
                      <a:pt x="529" y="272"/>
                    </a:cubicBezTo>
                    <a:cubicBezTo>
                      <a:pt x="523" y="276"/>
                      <a:pt x="522" y="277"/>
                      <a:pt x="520" y="284"/>
                    </a:cubicBezTo>
                    <a:cubicBezTo>
                      <a:pt x="518" y="288"/>
                      <a:pt x="517" y="289"/>
                      <a:pt x="514" y="292"/>
                    </a:cubicBezTo>
                    <a:cubicBezTo>
                      <a:pt x="514" y="292"/>
                      <a:pt x="514" y="291"/>
                      <a:pt x="514" y="291"/>
                    </a:cubicBezTo>
                    <a:cubicBezTo>
                      <a:pt x="512" y="289"/>
                      <a:pt x="510" y="290"/>
                      <a:pt x="509" y="290"/>
                    </a:cubicBezTo>
                    <a:cubicBezTo>
                      <a:pt x="508" y="290"/>
                      <a:pt x="506" y="287"/>
                      <a:pt x="506" y="286"/>
                    </a:cubicBezTo>
                    <a:cubicBezTo>
                      <a:pt x="505" y="285"/>
                      <a:pt x="505" y="284"/>
                      <a:pt x="505" y="284"/>
                    </a:cubicBezTo>
                    <a:cubicBezTo>
                      <a:pt x="504" y="282"/>
                      <a:pt x="502" y="280"/>
                      <a:pt x="503" y="278"/>
                    </a:cubicBezTo>
                    <a:cubicBezTo>
                      <a:pt x="504" y="276"/>
                      <a:pt x="509" y="275"/>
                      <a:pt x="513" y="274"/>
                    </a:cubicBezTo>
                    <a:cubicBezTo>
                      <a:pt x="515" y="273"/>
                      <a:pt x="515" y="273"/>
                      <a:pt x="515" y="273"/>
                    </a:cubicBezTo>
                    <a:cubicBezTo>
                      <a:pt x="515" y="271"/>
                      <a:pt x="515" y="271"/>
                      <a:pt x="515" y="271"/>
                    </a:cubicBezTo>
                    <a:cubicBezTo>
                      <a:pt x="511" y="257"/>
                      <a:pt x="503" y="255"/>
                      <a:pt x="492" y="253"/>
                    </a:cubicBezTo>
                    <a:cubicBezTo>
                      <a:pt x="490" y="253"/>
                      <a:pt x="489" y="252"/>
                      <a:pt x="487" y="252"/>
                    </a:cubicBezTo>
                    <a:cubicBezTo>
                      <a:pt x="481" y="251"/>
                      <a:pt x="481" y="251"/>
                      <a:pt x="481" y="251"/>
                    </a:cubicBezTo>
                    <a:cubicBezTo>
                      <a:pt x="486" y="257"/>
                      <a:pt x="486" y="257"/>
                      <a:pt x="486" y="257"/>
                    </a:cubicBezTo>
                    <a:cubicBezTo>
                      <a:pt x="490" y="261"/>
                      <a:pt x="491" y="262"/>
                      <a:pt x="491" y="267"/>
                    </a:cubicBezTo>
                    <a:cubicBezTo>
                      <a:pt x="491" y="269"/>
                      <a:pt x="490" y="271"/>
                      <a:pt x="490" y="273"/>
                    </a:cubicBezTo>
                    <a:cubicBezTo>
                      <a:pt x="489" y="277"/>
                      <a:pt x="488" y="280"/>
                      <a:pt x="489" y="283"/>
                    </a:cubicBezTo>
                    <a:cubicBezTo>
                      <a:pt x="489" y="286"/>
                      <a:pt x="491" y="288"/>
                      <a:pt x="492" y="289"/>
                    </a:cubicBezTo>
                    <a:cubicBezTo>
                      <a:pt x="493" y="290"/>
                      <a:pt x="494" y="291"/>
                      <a:pt x="493" y="294"/>
                    </a:cubicBezTo>
                    <a:cubicBezTo>
                      <a:pt x="492" y="298"/>
                      <a:pt x="491" y="301"/>
                      <a:pt x="491" y="305"/>
                    </a:cubicBezTo>
                    <a:cubicBezTo>
                      <a:pt x="491" y="305"/>
                      <a:pt x="490" y="305"/>
                      <a:pt x="490" y="305"/>
                    </a:cubicBezTo>
                    <a:cubicBezTo>
                      <a:pt x="490" y="304"/>
                      <a:pt x="489" y="303"/>
                      <a:pt x="489" y="302"/>
                    </a:cubicBezTo>
                    <a:cubicBezTo>
                      <a:pt x="486" y="298"/>
                      <a:pt x="482" y="296"/>
                      <a:pt x="478" y="296"/>
                    </a:cubicBezTo>
                    <a:cubicBezTo>
                      <a:pt x="476" y="297"/>
                      <a:pt x="474" y="299"/>
                      <a:pt x="472" y="303"/>
                    </a:cubicBezTo>
                    <a:cubicBezTo>
                      <a:pt x="470" y="305"/>
                      <a:pt x="468" y="308"/>
                      <a:pt x="467" y="309"/>
                    </a:cubicBezTo>
                    <a:cubicBezTo>
                      <a:pt x="466" y="309"/>
                      <a:pt x="465" y="310"/>
                      <a:pt x="464" y="310"/>
                    </a:cubicBezTo>
                    <a:cubicBezTo>
                      <a:pt x="460" y="313"/>
                      <a:pt x="457" y="315"/>
                      <a:pt x="458" y="322"/>
                    </a:cubicBezTo>
                    <a:cubicBezTo>
                      <a:pt x="458" y="326"/>
                      <a:pt x="461" y="330"/>
                      <a:pt x="463" y="334"/>
                    </a:cubicBezTo>
                    <a:cubicBezTo>
                      <a:pt x="459" y="332"/>
                      <a:pt x="454" y="330"/>
                      <a:pt x="450" y="330"/>
                    </a:cubicBezTo>
                    <a:cubicBezTo>
                      <a:pt x="448" y="329"/>
                      <a:pt x="448" y="329"/>
                      <a:pt x="448" y="329"/>
                    </a:cubicBezTo>
                    <a:cubicBezTo>
                      <a:pt x="447" y="328"/>
                      <a:pt x="446" y="328"/>
                      <a:pt x="445" y="327"/>
                    </a:cubicBezTo>
                    <a:cubicBezTo>
                      <a:pt x="442" y="325"/>
                      <a:pt x="440" y="324"/>
                      <a:pt x="438" y="324"/>
                    </a:cubicBezTo>
                    <a:cubicBezTo>
                      <a:pt x="435" y="324"/>
                      <a:pt x="434" y="325"/>
                      <a:pt x="432" y="327"/>
                    </a:cubicBezTo>
                    <a:cubicBezTo>
                      <a:pt x="431" y="329"/>
                      <a:pt x="431" y="332"/>
                      <a:pt x="432" y="335"/>
                    </a:cubicBezTo>
                    <a:cubicBezTo>
                      <a:pt x="434" y="338"/>
                      <a:pt x="438" y="342"/>
                      <a:pt x="442" y="341"/>
                    </a:cubicBezTo>
                    <a:cubicBezTo>
                      <a:pt x="443" y="344"/>
                      <a:pt x="443" y="347"/>
                      <a:pt x="443" y="347"/>
                    </a:cubicBezTo>
                    <a:cubicBezTo>
                      <a:pt x="442" y="348"/>
                      <a:pt x="440" y="348"/>
                      <a:pt x="436" y="346"/>
                    </a:cubicBezTo>
                    <a:cubicBezTo>
                      <a:pt x="434" y="345"/>
                      <a:pt x="432" y="343"/>
                      <a:pt x="429" y="342"/>
                    </a:cubicBezTo>
                    <a:cubicBezTo>
                      <a:pt x="427" y="340"/>
                      <a:pt x="425" y="338"/>
                      <a:pt x="421" y="337"/>
                    </a:cubicBezTo>
                    <a:cubicBezTo>
                      <a:pt x="423" y="333"/>
                      <a:pt x="421" y="328"/>
                      <a:pt x="419" y="325"/>
                    </a:cubicBezTo>
                    <a:cubicBezTo>
                      <a:pt x="419" y="324"/>
                      <a:pt x="419" y="324"/>
                      <a:pt x="419" y="324"/>
                    </a:cubicBezTo>
                    <a:cubicBezTo>
                      <a:pt x="418" y="323"/>
                      <a:pt x="419" y="320"/>
                      <a:pt x="420" y="318"/>
                    </a:cubicBezTo>
                    <a:cubicBezTo>
                      <a:pt x="420" y="316"/>
                      <a:pt x="421" y="314"/>
                      <a:pt x="421" y="312"/>
                    </a:cubicBezTo>
                    <a:cubicBezTo>
                      <a:pt x="422" y="307"/>
                      <a:pt x="414" y="300"/>
                      <a:pt x="403" y="291"/>
                    </a:cubicBezTo>
                    <a:cubicBezTo>
                      <a:pt x="403" y="291"/>
                      <a:pt x="403" y="291"/>
                      <a:pt x="403" y="290"/>
                    </a:cubicBezTo>
                    <a:cubicBezTo>
                      <a:pt x="404" y="291"/>
                      <a:pt x="404" y="291"/>
                      <a:pt x="405" y="292"/>
                    </a:cubicBezTo>
                    <a:cubicBezTo>
                      <a:pt x="408" y="294"/>
                      <a:pt x="411" y="296"/>
                      <a:pt x="414" y="296"/>
                    </a:cubicBezTo>
                    <a:cubicBezTo>
                      <a:pt x="414" y="296"/>
                      <a:pt x="414" y="297"/>
                      <a:pt x="415" y="297"/>
                    </a:cubicBezTo>
                    <a:cubicBezTo>
                      <a:pt x="415" y="298"/>
                      <a:pt x="416" y="300"/>
                      <a:pt x="419" y="301"/>
                    </a:cubicBezTo>
                    <a:cubicBezTo>
                      <a:pt x="423" y="302"/>
                      <a:pt x="427" y="303"/>
                      <a:pt x="431" y="304"/>
                    </a:cubicBezTo>
                    <a:cubicBezTo>
                      <a:pt x="433" y="304"/>
                      <a:pt x="433" y="304"/>
                      <a:pt x="433" y="304"/>
                    </a:cubicBezTo>
                    <a:cubicBezTo>
                      <a:pt x="435" y="305"/>
                      <a:pt x="437" y="305"/>
                      <a:pt x="438" y="306"/>
                    </a:cubicBezTo>
                    <a:cubicBezTo>
                      <a:pt x="445" y="308"/>
                      <a:pt x="451" y="309"/>
                      <a:pt x="458" y="306"/>
                    </a:cubicBezTo>
                    <a:cubicBezTo>
                      <a:pt x="466" y="303"/>
                      <a:pt x="471" y="296"/>
                      <a:pt x="473" y="288"/>
                    </a:cubicBezTo>
                    <a:cubicBezTo>
                      <a:pt x="473" y="287"/>
                      <a:pt x="473" y="286"/>
                      <a:pt x="472" y="283"/>
                    </a:cubicBezTo>
                    <a:cubicBezTo>
                      <a:pt x="471" y="282"/>
                      <a:pt x="471" y="280"/>
                      <a:pt x="470" y="279"/>
                    </a:cubicBezTo>
                    <a:cubicBezTo>
                      <a:pt x="470" y="275"/>
                      <a:pt x="468" y="273"/>
                      <a:pt x="466" y="270"/>
                    </a:cubicBezTo>
                    <a:cubicBezTo>
                      <a:pt x="466" y="270"/>
                      <a:pt x="465" y="269"/>
                      <a:pt x="465" y="269"/>
                    </a:cubicBezTo>
                    <a:cubicBezTo>
                      <a:pt x="462" y="265"/>
                      <a:pt x="458" y="264"/>
                      <a:pt x="455" y="263"/>
                    </a:cubicBezTo>
                    <a:cubicBezTo>
                      <a:pt x="452" y="262"/>
                      <a:pt x="449" y="261"/>
                      <a:pt x="447" y="259"/>
                    </a:cubicBezTo>
                    <a:cubicBezTo>
                      <a:pt x="446" y="258"/>
                      <a:pt x="445" y="256"/>
                      <a:pt x="443" y="254"/>
                    </a:cubicBezTo>
                    <a:cubicBezTo>
                      <a:pt x="437" y="247"/>
                      <a:pt x="431" y="241"/>
                      <a:pt x="427" y="241"/>
                    </a:cubicBezTo>
                    <a:cubicBezTo>
                      <a:pt x="426" y="241"/>
                      <a:pt x="426" y="241"/>
                      <a:pt x="426" y="241"/>
                    </a:cubicBezTo>
                    <a:cubicBezTo>
                      <a:pt x="425" y="241"/>
                      <a:pt x="424" y="241"/>
                      <a:pt x="422" y="241"/>
                    </a:cubicBezTo>
                    <a:cubicBezTo>
                      <a:pt x="421" y="241"/>
                      <a:pt x="419" y="241"/>
                      <a:pt x="417" y="241"/>
                    </a:cubicBezTo>
                    <a:cubicBezTo>
                      <a:pt x="410" y="241"/>
                      <a:pt x="409" y="239"/>
                      <a:pt x="408" y="238"/>
                    </a:cubicBezTo>
                    <a:cubicBezTo>
                      <a:pt x="408" y="234"/>
                      <a:pt x="408" y="234"/>
                      <a:pt x="408" y="234"/>
                    </a:cubicBezTo>
                    <a:cubicBezTo>
                      <a:pt x="405" y="236"/>
                      <a:pt x="405" y="236"/>
                      <a:pt x="405" y="236"/>
                    </a:cubicBezTo>
                    <a:cubicBezTo>
                      <a:pt x="405" y="236"/>
                      <a:pt x="405" y="236"/>
                      <a:pt x="405" y="236"/>
                    </a:cubicBezTo>
                    <a:cubicBezTo>
                      <a:pt x="406" y="235"/>
                      <a:pt x="406" y="235"/>
                      <a:pt x="406" y="235"/>
                    </a:cubicBezTo>
                    <a:cubicBezTo>
                      <a:pt x="407" y="233"/>
                      <a:pt x="407" y="231"/>
                      <a:pt x="407" y="230"/>
                    </a:cubicBezTo>
                    <a:cubicBezTo>
                      <a:pt x="406" y="227"/>
                      <a:pt x="403" y="226"/>
                      <a:pt x="400" y="225"/>
                    </a:cubicBezTo>
                    <a:cubicBezTo>
                      <a:pt x="399" y="225"/>
                      <a:pt x="398" y="224"/>
                      <a:pt x="397" y="224"/>
                    </a:cubicBezTo>
                    <a:cubicBezTo>
                      <a:pt x="394" y="222"/>
                      <a:pt x="394" y="222"/>
                      <a:pt x="394" y="222"/>
                    </a:cubicBezTo>
                    <a:cubicBezTo>
                      <a:pt x="394" y="229"/>
                      <a:pt x="394" y="229"/>
                      <a:pt x="394" y="229"/>
                    </a:cubicBezTo>
                    <a:cubicBezTo>
                      <a:pt x="394" y="229"/>
                      <a:pt x="394" y="229"/>
                      <a:pt x="393" y="230"/>
                    </a:cubicBezTo>
                    <a:cubicBezTo>
                      <a:pt x="393" y="230"/>
                      <a:pt x="393" y="230"/>
                      <a:pt x="393" y="230"/>
                    </a:cubicBezTo>
                    <a:cubicBezTo>
                      <a:pt x="393" y="229"/>
                      <a:pt x="392" y="229"/>
                      <a:pt x="392" y="229"/>
                    </a:cubicBezTo>
                    <a:cubicBezTo>
                      <a:pt x="391" y="229"/>
                      <a:pt x="390" y="228"/>
                      <a:pt x="390" y="228"/>
                    </a:cubicBezTo>
                    <a:cubicBezTo>
                      <a:pt x="389" y="227"/>
                      <a:pt x="389" y="227"/>
                      <a:pt x="389" y="227"/>
                    </a:cubicBezTo>
                    <a:cubicBezTo>
                      <a:pt x="388" y="227"/>
                      <a:pt x="388" y="227"/>
                      <a:pt x="388" y="227"/>
                    </a:cubicBezTo>
                    <a:cubicBezTo>
                      <a:pt x="385" y="224"/>
                      <a:pt x="385" y="224"/>
                      <a:pt x="385" y="224"/>
                    </a:cubicBezTo>
                    <a:cubicBezTo>
                      <a:pt x="386" y="228"/>
                      <a:pt x="386" y="228"/>
                      <a:pt x="386" y="228"/>
                    </a:cubicBezTo>
                    <a:cubicBezTo>
                      <a:pt x="382" y="229"/>
                      <a:pt x="382" y="229"/>
                      <a:pt x="382" y="229"/>
                    </a:cubicBezTo>
                    <a:cubicBezTo>
                      <a:pt x="382" y="228"/>
                      <a:pt x="382" y="228"/>
                      <a:pt x="382" y="227"/>
                    </a:cubicBezTo>
                    <a:cubicBezTo>
                      <a:pt x="381" y="225"/>
                      <a:pt x="380" y="224"/>
                      <a:pt x="379" y="223"/>
                    </a:cubicBezTo>
                    <a:cubicBezTo>
                      <a:pt x="383" y="223"/>
                      <a:pt x="385" y="221"/>
                      <a:pt x="388" y="217"/>
                    </a:cubicBezTo>
                    <a:cubicBezTo>
                      <a:pt x="390" y="216"/>
                      <a:pt x="390" y="213"/>
                      <a:pt x="389" y="211"/>
                    </a:cubicBezTo>
                    <a:cubicBezTo>
                      <a:pt x="388" y="208"/>
                      <a:pt x="382" y="204"/>
                      <a:pt x="377" y="205"/>
                    </a:cubicBezTo>
                    <a:cubicBezTo>
                      <a:pt x="377" y="205"/>
                      <a:pt x="377" y="205"/>
                      <a:pt x="377" y="205"/>
                    </a:cubicBezTo>
                    <a:cubicBezTo>
                      <a:pt x="377" y="204"/>
                      <a:pt x="377" y="204"/>
                      <a:pt x="377" y="203"/>
                    </a:cubicBezTo>
                    <a:cubicBezTo>
                      <a:pt x="377" y="201"/>
                      <a:pt x="377" y="201"/>
                      <a:pt x="377" y="201"/>
                    </a:cubicBezTo>
                    <a:cubicBezTo>
                      <a:pt x="375" y="201"/>
                      <a:pt x="375" y="201"/>
                      <a:pt x="375" y="201"/>
                    </a:cubicBezTo>
                    <a:cubicBezTo>
                      <a:pt x="373" y="202"/>
                      <a:pt x="371" y="202"/>
                      <a:pt x="370" y="203"/>
                    </a:cubicBezTo>
                    <a:cubicBezTo>
                      <a:pt x="370" y="200"/>
                      <a:pt x="366" y="196"/>
                      <a:pt x="363" y="196"/>
                    </a:cubicBezTo>
                    <a:cubicBezTo>
                      <a:pt x="361" y="195"/>
                      <a:pt x="361" y="195"/>
                      <a:pt x="361" y="195"/>
                    </a:cubicBezTo>
                    <a:cubicBezTo>
                      <a:pt x="360" y="197"/>
                      <a:pt x="360" y="197"/>
                      <a:pt x="360" y="197"/>
                    </a:cubicBezTo>
                    <a:cubicBezTo>
                      <a:pt x="360" y="198"/>
                      <a:pt x="360" y="200"/>
                      <a:pt x="359" y="201"/>
                    </a:cubicBezTo>
                    <a:cubicBezTo>
                      <a:pt x="359" y="205"/>
                      <a:pt x="358" y="209"/>
                      <a:pt x="356" y="211"/>
                    </a:cubicBezTo>
                    <a:cubicBezTo>
                      <a:pt x="356" y="194"/>
                      <a:pt x="356" y="194"/>
                      <a:pt x="356" y="194"/>
                    </a:cubicBezTo>
                    <a:cubicBezTo>
                      <a:pt x="353" y="201"/>
                      <a:pt x="353" y="201"/>
                      <a:pt x="353" y="201"/>
                    </a:cubicBezTo>
                    <a:cubicBezTo>
                      <a:pt x="350" y="205"/>
                      <a:pt x="347" y="210"/>
                      <a:pt x="344" y="215"/>
                    </a:cubicBezTo>
                    <a:cubicBezTo>
                      <a:pt x="345" y="212"/>
                      <a:pt x="347" y="209"/>
                      <a:pt x="348" y="207"/>
                    </a:cubicBezTo>
                    <a:cubicBezTo>
                      <a:pt x="349" y="206"/>
                      <a:pt x="350" y="205"/>
                      <a:pt x="350" y="205"/>
                    </a:cubicBezTo>
                    <a:cubicBezTo>
                      <a:pt x="354" y="197"/>
                      <a:pt x="354" y="197"/>
                      <a:pt x="354" y="197"/>
                    </a:cubicBezTo>
                    <a:cubicBezTo>
                      <a:pt x="347" y="202"/>
                      <a:pt x="347" y="202"/>
                      <a:pt x="347" y="202"/>
                    </a:cubicBezTo>
                    <a:cubicBezTo>
                      <a:pt x="346" y="203"/>
                      <a:pt x="345" y="203"/>
                      <a:pt x="345" y="203"/>
                    </a:cubicBezTo>
                    <a:cubicBezTo>
                      <a:pt x="344" y="203"/>
                      <a:pt x="343" y="202"/>
                      <a:pt x="343" y="201"/>
                    </a:cubicBezTo>
                    <a:cubicBezTo>
                      <a:pt x="343" y="198"/>
                      <a:pt x="343" y="198"/>
                      <a:pt x="343" y="198"/>
                    </a:cubicBezTo>
                    <a:cubicBezTo>
                      <a:pt x="341" y="199"/>
                      <a:pt x="341" y="199"/>
                      <a:pt x="341" y="199"/>
                    </a:cubicBezTo>
                    <a:cubicBezTo>
                      <a:pt x="339" y="199"/>
                      <a:pt x="336" y="201"/>
                      <a:pt x="335" y="203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335" y="206"/>
                      <a:pt x="335" y="206"/>
                      <a:pt x="335" y="206"/>
                    </a:cubicBezTo>
                    <a:cubicBezTo>
                      <a:pt x="336" y="206"/>
                      <a:pt x="336" y="207"/>
                      <a:pt x="336" y="207"/>
                    </a:cubicBezTo>
                    <a:cubicBezTo>
                      <a:pt x="336" y="209"/>
                      <a:pt x="334" y="211"/>
                      <a:pt x="332" y="212"/>
                    </a:cubicBezTo>
                    <a:cubicBezTo>
                      <a:pt x="331" y="214"/>
                      <a:pt x="329" y="216"/>
                      <a:pt x="327" y="218"/>
                    </a:cubicBezTo>
                    <a:cubicBezTo>
                      <a:pt x="328" y="215"/>
                      <a:pt x="328" y="215"/>
                      <a:pt x="328" y="215"/>
                    </a:cubicBezTo>
                    <a:cubicBezTo>
                      <a:pt x="324" y="218"/>
                      <a:pt x="324" y="218"/>
                      <a:pt x="324" y="218"/>
                    </a:cubicBezTo>
                    <a:cubicBezTo>
                      <a:pt x="322" y="219"/>
                      <a:pt x="320" y="219"/>
                      <a:pt x="319" y="216"/>
                    </a:cubicBezTo>
                    <a:cubicBezTo>
                      <a:pt x="317" y="211"/>
                      <a:pt x="317" y="211"/>
                      <a:pt x="317" y="211"/>
                    </a:cubicBezTo>
                    <a:cubicBezTo>
                      <a:pt x="316" y="216"/>
                      <a:pt x="316" y="216"/>
                      <a:pt x="316" y="216"/>
                    </a:cubicBezTo>
                    <a:cubicBezTo>
                      <a:pt x="313" y="212"/>
                      <a:pt x="313" y="212"/>
                      <a:pt x="313" y="212"/>
                    </a:cubicBezTo>
                    <a:cubicBezTo>
                      <a:pt x="312" y="216"/>
                      <a:pt x="312" y="216"/>
                      <a:pt x="312" y="216"/>
                    </a:cubicBezTo>
                    <a:cubicBezTo>
                      <a:pt x="312" y="218"/>
                      <a:pt x="312" y="219"/>
                      <a:pt x="312" y="220"/>
                    </a:cubicBezTo>
                    <a:cubicBezTo>
                      <a:pt x="310" y="218"/>
                      <a:pt x="310" y="218"/>
                      <a:pt x="310" y="218"/>
                    </a:cubicBezTo>
                    <a:cubicBezTo>
                      <a:pt x="310" y="223"/>
                      <a:pt x="310" y="223"/>
                      <a:pt x="310" y="223"/>
                    </a:cubicBezTo>
                    <a:cubicBezTo>
                      <a:pt x="310" y="224"/>
                      <a:pt x="310" y="224"/>
                      <a:pt x="310" y="224"/>
                    </a:cubicBezTo>
                    <a:cubicBezTo>
                      <a:pt x="310" y="224"/>
                      <a:pt x="310" y="224"/>
                      <a:pt x="310" y="224"/>
                    </a:cubicBezTo>
                    <a:cubicBezTo>
                      <a:pt x="309" y="225"/>
                      <a:pt x="307" y="225"/>
                      <a:pt x="306" y="226"/>
                    </a:cubicBezTo>
                    <a:cubicBezTo>
                      <a:pt x="306" y="222"/>
                      <a:pt x="306" y="222"/>
                      <a:pt x="306" y="222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02" y="225"/>
                      <a:pt x="301" y="226"/>
                      <a:pt x="300" y="227"/>
                    </a:cubicBezTo>
                    <a:cubicBezTo>
                      <a:pt x="299" y="227"/>
                      <a:pt x="299" y="227"/>
                      <a:pt x="299" y="227"/>
                    </a:cubicBezTo>
                    <a:cubicBezTo>
                      <a:pt x="296" y="227"/>
                      <a:pt x="294" y="229"/>
                      <a:pt x="293" y="230"/>
                    </a:cubicBezTo>
                    <a:cubicBezTo>
                      <a:pt x="293" y="231"/>
                      <a:pt x="293" y="232"/>
                      <a:pt x="293" y="233"/>
                    </a:cubicBezTo>
                    <a:cubicBezTo>
                      <a:pt x="292" y="233"/>
                      <a:pt x="291" y="232"/>
                      <a:pt x="290" y="232"/>
                    </a:cubicBezTo>
                    <a:cubicBezTo>
                      <a:pt x="283" y="232"/>
                      <a:pt x="283" y="232"/>
                      <a:pt x="283" y="232"/>
                    </a:cubicBezTo>
                    <a:cubicBezTo>
                      <a:pt x="288" y="235"/>
                      <a:pt x="288" y="235"/>
                      <a:pt x="288" y="235"/>
                    </a:cubicBezTo>
                    <a:cubicBezTo>
                      <a:pt x="286" y="235"/>
                      <a:pt x="286" y="235"/>
                      <a:pt x="286" y="235"/>
                    </a:cubicBezTo>
                    <a:cubicBezTo>
                      <a:pt x="286" y="237"/>
                      <a:pt x="285" y="238"/>
                      <a:pt x="284" y="240"/>
                    </a:cubicBezTo>
                    <a:cubicBezTo>
                      <a:pt x="283" y="242"/>
                      <a:pt x="282" y="244"/>
                      <a:pt x="282" y="247"/>
                    </a:cubicBezTo>
                    <a:cubicBezTo>
                      <a:pt x="281" y="247"/>
                      <a:pt x="281" y="247"/>
                      <a:pt x="281" y="247"/>
                    </a:cubicBezTo>
                    <a:cubicBezTo>
                      <a:pt x="282" y="249"/>
                      <a:pt x="282" y="249"/>
                      <a:pt x="282" y="249"/>
                    </a:cubicBezTo>
                    <a:cubicBezTo>
                      <a:pt x="282" y="251"/>
                      <a:pt x="281" y="252"/>
                      <a:pt x="277" y="253"/>
                    </a:cubicBezTo>
                    <a:cubicBezTo>
                      <a:pt x="276" y="254"/>
                      <a:pt x="275" y="254"/>
                      <a:pt x="274" y="255"/>
                    </a:cubicBezTo>
                    <a:cubicBezTo>
                      <a:pt x="269" y="257"/>
                      <a:pt x="269" y="257"/>
                      <a:pt x="269" y="257"/>
                    </a:cubicBezTo>
                    <a:cubicBezTo>
                      <a:pt x="271" y="258"/>
                      <a:pt x="271" y="258"/>
                      <a:pt x="271" y="258"/>
                    </a:cubicBezTo>
                    <a:cubicBezTo>
                      <a:pt x="271" y="259"/>
                      <a:pt x="271" y="259"/>
                      <a:pt x="271" y="259"/>
                    </a:cubicBezTo>
                    <a:cubicBezTo>
                      <a:pt x="268" y="262"/>
                      <a:pt x="268" y="262"/>
                      <a:pt x="268" y="262"/>
                    </a:cubicBezTo>
                    <a:cubicBezTo>
                      <a:pt x="265" y="265"/>
                      <a:pt x="265" y="268"/>
                      <a:pt x="265" y="270"/>
                    </a:cubicBezTo>
                    <a:cubicBezTo>
                      <a:pt x="265" y="272"/>
                      <a:pt x="264" y="273"/>
                      <a:pt x="263" y="274"/>
                    </a:cubicBezTo>
                    <a:cubicBezTo>
                      <a:pt x="260" y="276"/>
                      <a:pt x="260" y="276"/>
                      <a:pt x="260" y="276"/>
                    </a:cubicBezTo>
                    <a:cubicBezTo>
                      <a:pt x="260" y="277"/>
                      <a:pt x="259" y="277"/>
                      <a:pt x="259" y="277"/>
                    </a:cubicBezTo>
                    <a:cubicBezTo>
                      <a:pt x="258" y="278"/>
                      <a:pt x="258" y="278"/>
                      <a:pt x="258" y="278"/>
                    </a:cubicBezTo>
                    <a:cubicBezTo>
                      <a:pt x="258" y="278"/>
                      <a:pt x="258" y="278"/>
                      <a:pt x="258" y="278"/>
                    </a:cubicBezTo>
                    <a:cubicBezTo>
                      <a:pt x="257" y="279"/>
                      <a:pt x="256" y="282"/>
                      <a:pt x="255" y="286"/>
                    </a:cubicBezTo>
                    <a:cubicBezTo>
                      <a:pt x="255" y="287"/>
                      <a:pt x="255" y="287"/>
                      <a:pt x="255" y="287"/>
                    </a:cubicBezTo>
                    <a:cubicBezTo>
                      <a:pt x="254" y="288"/>
                      <a:pt x="253" y="289"/>
                      <a:pt x="251" y="290"/>
                    </a:cubicBezTo>
                    <a:cubicBezTo>
                      <a:pt x="250" y="291"/>
                      <a:pt x="248" y="292"/>
                      <a:pt x="248" y="295"/>
                    </a:cubicBezTo>
                    <a:cubicBezTo>
                      <a:pt x="248" y="295"/>
                      <a:pt x="248" y="296"/>
                      <a:pt x="248" y="296"/>
                    </a:cubicBezTo>
                    <a:cubicBezTo>
                      <a:pt x="244" y="298"/>
                      <a:pt x="244" y="298"/>
                      <a:pt x="244" y="298"/>
                    </a:cubicBezTo>
                    <a:cubicBezTo>
                      <a:pt x="246" y="300"/>
                      <a:pt x="246" y="300"/>
                      <a:pt x="246" y="300"/>
                    </a:cubicBezTo>
                    <a:cubicBezTo>
                      <a:pt x="247" y="300"/>
                      <a:pt x="247" y="301"/>
                      <a:pt x="247" y="302"/>
                    </a:cubicBezTo>
                    <a:cubicBezTo>
                      <a:pt x="247" y="303"/>
                      <a:pt x="245" y="304"/>
                      <a:pt x="244" y="306"/>
                    </a:cubicBezTo>
                    <a:cubicBezTo>
                      <a:pt x="243" y="306"/>
                      <a:pt x="242" y="307"/>
                      <a:pt x="242" y="308"/>
                    </a:cubicBezTo>
                    <a:cubicBezTo>
                      <a:pt x="242" y="308"/>
                      <a:pt x="242" y="308"/>
                      <a:pt x="242" y="308"/>
                    </a:cubicBezTo>
                    <a:cubicBezTo>
                      <a:pt x="243" y="309"/>
                      <a:pt x="243" y="309"/>
                      <a:pt x="243" y="309"/>
                    </a:cubicBezTo>
                    <a:cubicBezTo>
                      <a:pt x="243" y="310"/>
                      <a:pt x="242" y="311"/>
                      <a:pt x="242" y="312"/>
                    </a:cubicBezTo>
                    <a:cubicBezTo>
                      <a:pt x="242" y="312"/>
                      <a:pt x="242" y="313"/>
                      <a:pt x="242" y="313"/>
                    </a:cubicBezTo>
                    <a:cubicBezTo>
                      <a:pt x="241" y="312"/>
                      <a:pt x="241" y="312"/>
                      <a:pt x="241" y="312"/>
                    </a:cubicBezTo>
                    <a:cubicBezTo>
                      <a:pt x="239" y="315"/>
                      <a:pt x="239" y="315"/>
                      <a:pt x="239" y="315"/>
                    </a:cubicBezTo>
                    <a:cubicBezTo>
                      <a:pt x="239" y="316"/>
                      <a:pt x="238" y="319"/>
                      <a:pt x="237" y="322"/>
                    </a:cubicBezTo>
                    <a:cubicBezTo>
                      <a:pt x="237" y="324"/>
                      <a:pt x="237" y="324"/>
                      <a:pt x="237" y="324"/>
                    </a:cubicBezTo>
                    <a:cubicBezTo>
                      <a:pt x="237" y="324"/>
                      <a:pt x="237" y="324"/>
                      <a:pt x="236" y="325"/>
                    </a:cubicBezTo>
                    <a:cubicBezTo>
                      <a:pt x="235" y="325"/>
                      <a:pt x="235" y="325"/>
                      <a:pt x="234" y="326"/>
                    </a:cubicBezTo>
                    <a:cubicBezTo>
                      <a:pt x="231" y="327"/>
                      <a:pt x="232" y="330"/>
                      <a:pt x="232" y="333"/>
                    </a:cubicBezTo>
                    <a:cubicBezTo>
                      <a:pt x="232" y="333"/>
                      <a:pt x="232" y="334"/>
                      <a:pt x="232" y="334"/>
                    </a:cubicBezTo>
                    <a:cubicBezTo>
                      <a:pt x="227" y="335"/>
                      <a:pt x="220" y="344"/>
                      <a:pt x="220" y="349"/>
                    </a:cubicBezTo>
                    <a:cubicBezTo>
                      <a:pt x="220" y="350"/>
                      <a:pt x="220" y="350"/>
                      <a:pt x="220" y="351"/>
                    </a:cubicBezTo>
                    <a:cubicBezTo>
                      <a:pt x="219" y="351"/>
                      <a:pt x="218" y="351"/>
                      <a:pt x="217" y="352"/>
                    </a:cubicBezTo>
                    <a:cubicBezTo>
                      <a:pt x="217" y="352"/>
                      <a:pt x="217" y="352"/>
                      <a:pt x="217" y="352"/>
                    </a:cubicBezTo>
                    <a:cubicBezTo>
                      <a:pt x="215" y="352"/>
                      <a:pt x="215" y="352"/>
                      <a:pt x="215" y="352"/>
                    </a:cubicBezTo>
                    <a:cubicBezTo>
                      <a:pt x="211" y="354"/>
                      <a:pt x="208" y="357"/>
                      <a:pt x="205" y="360"/>
                    </a:cubicBezTo>
                    <a:cubicBezTo>
                      <a:pt x="204" y="360"/>
                      <a:pt x="203" y="361"/>
                      <a:pt x="203" y="361"/>
                    </a:cubicBezTo>
                    <a:cubicBezTo>
                      <a:pt x="201" y="362"/>
                      <a:pt x="200" y="363"/>
                      <a:pt x="199" y="363"/>
                    </a:cubicBezTo>
                    <a:cubicBezTo>
                      <a:pt x="199" y="364"/>
                      <a:pt x="198" y="364"/>
                      <a:pt x="198" y="364"/>
                    </a:cubicBezTo>
                    <a:cubicBezTo>
                      <a:pt x="194" y="367"/>
                      <a:pt x="194" y="367"/>
                      <a:pt x="194" y="367"/>
                    </a:cubicBezTo>
                    <a:cubicBezTo>
                      <a:pt x="198" y="368"/>
                      <a:pt x="198" y="368"/>
                      <a:pt x="198" y="368"/>
                    </a:cubicBezTo>
                    <a:cubicBezTo>
                      <a:pt x="199" y="368"/>
                      <a:pt x="200" y="368"/>
                      <a:pt x="200" y="368"/>
                    </a:cubicBezTo>
                    <a:cubicBezTo>
                      <a:pt x="198" y="369"/>
                      <a:pt x="196" y="369"/>
                      <a:pt x="194" y="369"/>
                    </a:cubicBezTo>
                    <a:cubicBezTo>
                      <a:pt x="191" y="369"/>
                      <a:pt x="191" y="369"/>
                      <a:pt x="191" y="369"/>
                    </a:cubicBezTo>
                    <a:cubicBezTo>
                      <a:pt x="193" y="372"/>
                      <a:pt x="193" y="372"/>
                      <a:pt x="193" y="372"/>
                    </a:cubicBezTo>
                    <a:cubicBezTo>
                      <a:pt x="192" y="373"/>
                      <a:pt x="192" y="373"/>
                      <a:pt x="192" y="373"/>
                    </a:cubicBezTo>
                    <a:cubicBezTo>
                      <a:pt x="192" y="374"/>
                      <a:pt x="191" y="374"/>
                      <a:pt x="191" y="375"/>
                    </a:cubicBezTo>
                    <a:cubicBezTo>
                      <a:pt x="191" y="376"/>
                      <a:pt x="190" y="376"/>
                      <a:pt x="190" y="377"/>
                    </a:cubicBezTo>
                    <a:cubicBezTo>
                      <a:pt x="190" y="377"/>
                      <a:pt x="189" y="377"/>
                      <a:pt x="189" y="377"/>
                    </a:cubicBezTo>
                    <a:cubicBezTo>
                      <a:pt x="187" y="377"/>
                      <a:pt x="186" y="377"/>
                      <a:pt x="186" y="376"/>
                    </a:cubicBezTo>
                    <a:cubicBezTo>
                      <a:pt x="183" y="375"/>
                      <a:pt x="183" y="375"/>
                      <a:pt x="183" y="375"/>
                    </a:cubicBezTo>
                    <a:cubicBezTo>
                      <a:pt x="183" y="378"/>
                      <a:pt x="183" y="378"/>
                      <a:pt x="183" y="378"/>
                    </a:cubicBezTo>
                    <a:cubicBezTo>
                      <a:pt x="183" y="380"/>
                      <a:pt x="183" y="382"/>
                      <a:pt x="184" y="383"/>
                    </a:cubicBezTo>
                    <a:cubicBezTo>
                      <a:pt x="180" y="384"/>
                      <a:pt x="180" y="384"/>
                      <a:pt x="180" y="384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183" y="387"/>
                      <a:pt x="183" y="387"/>
                      <a:pt x="182" y="389"/>
                    </a:cubicBezTo>
                    <a:cubicBezTo>
                      <a:pt x="181" y="391"/>
                      <a:pt x="180" y="393"/>
                      <a:pt x="183" y="396"/>
                    </a:cubicBezTo>
                    <a:cubicBezTo>
                      <a:pt x="183" y="396"/>
                      <a:pt x="183" y="396"/>
                      <a:pt x="183" y="396"/>
                    </a:cubicBezTo>
                    <a:cubicBezTo>
                      <a:pt x="181" y="397"/>
                      <a:pt x="181" y="397"/>
                      <a:pt x="181" y="397"/>
                    </a:cubicBezTo>
                    <a:cubicBezTo>
                      <a:pt x="181" y="397"/>
                      <a:pt x="181" y="397"/>
                      <a:pt x="181" y="397"/>
                    </a:cubicBezTo>
                    <a:cubicBezTo>
                      <a:pt x="176" y="394"/>
                      <a:pt x="176" y="394"/>
                      <a:pt x="176" y="394"/>
                    </a:cubicBezTo>
                    <a:cubicBezTo>
                      <a:pt x="182" y="403"/>
                      <a:pt x="182" y="403"/>
                      <a:pt x="182" y="403"/>
                    </a:cubicBezTo>
                    <a:cubicBezTo>
                      <a:pt x="183" y="403"/>
                      <a:pt x="184" y="404"/>
                      <a:pt x="184" y="404"/>
                    </a:cubicBezTo>
                    <a:cubicBezTo>
                      <a:pt x="183" y="407"/>
                      <a:pt x="183" y="409"/>
                      <a:pt x="184" y="411"/>
                    </a:cubicBezTo>
                    <a:cubicBezTo>
                      <a:pt x="185" y="414"/>
                      <a:pt x="185" y="414"/>
                      <a:pt x="185" y="414"/>
                    </a:cubicBezTo>
                    <a:cubicBezTo>
                      <a:pt x="185" y="414"/>
                      <a:pt x="185" y="414"/>
                      <a:pt x="185" y="414"/>
                    </a:cubicBezTo>
                    <a:cubicBezTo>
                      <a:pt x="185" y="414"/>
                      <a:pt x="185" y="414"/>
                      <a:pt x="185" y="414"/>
                    </a:cubicBezTo>
                    <a:cubicBezTo>
                      <a:pt x="183" y="425"/>
                      <a:pt x="183" y="425"/>
                      <a:pt x="183" y="425"/>
                    </a:cubicBezTo>
                    <a:cubicBezTo>
                      <a:pt x="184" y="424"/>
                      <a:pt x="184" y="424"/>
                      <a:pt x="184" y="424"/>
                    </a:cubicBezTo>
                    <a:cubicBezTo>
                      <a:pt x="184" y="426"/>
                      <a:pt x="184" y="426"/>
                      <a:pt x="184" y="426"/>
                    </a:cubicBezTo>
                    <a:cubicBezTo>
                      <a:pt x="189" y="424"/>
                      <a:pt x="189" y="424"/>
                      <a:pt x="189" y="424"/>
                    </a:cubicBezTo>
                    <a:cubicBezTo>
                      <a:pt x="190" y="424"/>
                      <a:pt x="190" y="424"/>
                      <a:pt x="191" y="424"/>
                    </a:cubicBezTo>
                    <a:cubicBezTo>
                      <a:pt x="190" y="427"/>
                      <a:pt x="190" y="427"/>
                      <a:pt x="190" y="427"/>
                    </a:cubicBezTo>
                    <a:cubicBezTo>
                      <a:pt x="187" y="426"/>
                      <a:pt x="187" y="426"/>
                      <a:pt x="187" y="426"/>
                    </a:cubicBezTo>
                    <a:cubicBezTo>
                      <a:pt x="186" y="428"/>
                      <a:pt x="186" y="428"/>
                      <a:pt x="186" y="428"/>
                    </a:cubicBezTo>
                    <a:cubicBezTo>
                      <a:pt x="185" y="430"/>
                      <a:pt x="185" y="433"/>
                      <a:pt x="187" y="436"/>
                    </a:cubicBezTo>
                    <a:cubicBezTo>
                      <a:pt x="189" y="439"/>
                      <a:pt x="192" y="441"/>
                      <a:pt x="194" y="441"/>
                    </a:cubicBezTo>
                    <a:cubicBezTo>
                      <a:pt x="194" y="441"/>
                      <a:pt x="194" y="441"/>
                      <a:pt x="194" y="442"/>
                    </a:cubicBezTo>
                    <a:cubicBezTo>
                      <a:pt x="193" y="444"/>
                      <a:pt x="193" y="444"/>
                      <a:pt x="193" y="444"/>
                    </a:cubicBezTo>
                    <a:cubicBezTo>
                      <a:pt x="196" y="444"/>
                      <a:pt x="196" y="444"/>
                      <a:pt x="196" y="444"/>
                    </a:cubicBezTo>
                    <a:cubicBezTo>
                      <a:pt x="202" y="444"/>
                      <a:pt x="213" y="443"/>
                      <a:pt x="218" y="434"/>
                    </a:cubicBezTo>
                    <a:cubicBezTo>
                      <a:pt x="218" y="433"/>
                      <a:pt x="218" y="433"/>
                      <a:pt x="219" y="432"/>
                    </a:cubicBezTo>
                    <a:cubicBezTo>
                      <a:pt x="219" y="431"/>
                      <a:pt x="220" y="430"/>
                      <a:pt x="220" y="429"/>
                    </a:cubicBezTo>
                    <a:cubicBezTo>
                      <a:pt x="220" y="429"/>
                      <a:pt x="221" y="429"/>
                      <a:pt x="221" y="429"/>
                    </a:cubicBezTo>
                    <a:cubicBezTo>
                      <a:pt x="222" y="430"/>
                      <a:pt x="223" y="430"/>
                      <a:pt x="224" y="430"/>
                    </a:cubicBezTo>
                    <a:cubicBezTo>
                      <a:pt x="225" y="430"/>
                      <a:pt x="225" y="430"/>
                      <a:pt x="225" y="430"/>
                    </a:cubicBezTo>
                    <a:cubicBezTo>
                      <a:pt x="225" y="429"/>
                      <a:pt x="225" y="429"/>
                      <a:pt x="225" y="429"/>
                    </a:cubicBezTo>
                    <a:cubicBezTo>
                      <a:pt x="226" y="428"/>
                      <a:pt x="227" y="427"/>
                      <a:pt x="227" y="426"/>
                    </a:cubicBezTo>
                    <a:cubicBezTo>
                      <a:pt x="228" y="427"/>
                      <a:pt x="228" y="428"/>
                      <a:pt x="229" y="428"/>
                    </a:cubicBezTo>
                    <a:cubicBezTo>
                      <a:pt x="229" y="428"/>
                      <a:pt x="229" y="428"/>
                      <a:pt x="230" y="429"/>
                    </a:cubicBezTo>
                    <a:cubicBezTo>
                      <a:pt x="229" y="433"/>
                      <a:pt x="230" y="437"/>
                      <a:pt x="231" y="440"/>
                    </a:cubicBezTo>
                    <a:cubicBezTo>
                      <a:pt x="231" y="441"/>
                      <a:pt x="231" y="441"/>
                      <a:pt x="231" y="441"/>
                    </a:cubicBezTo>
                    <a:cubicBezTo>
                      <a:pt x="231" y="442"/>
                      <a:pt x="231" y="442"/>
                      <a:pt x="231" y="442"/>
                    </a:cubicBezTo>
                    <a:cubicBezTo>
                      <a:pt x="232" y="443"/>
                      <a:pt x="232" y="443"/>
                      <a:pt x="232" y="443"/>
                    </a:cubicBezTo>
                    <a:cubicBezTo>
                      <a:pt x="234" y="445"/>
                      <a:pt x="234" y="446"/>
                      <a:pt x="234" y="448"/>
                    </a:cubicBezTo>
                    <a:cubicBezTo>
                      <a:pt x="234" y="449"/>
                      <a:pt x="234" y="452"/>
                      <a:pt x="236" y="454"/>
                    </a:cubicBezTo>
                    <a:cubicBezTo>
                      <a:pt x="237" y="455"/>
                      <a:pt x="237" y="457"/>
                      <a:pt x="238" y="457"/>
                    </a:cubicBezTo>
                    <a:cubicBezTo>
                      <a:pt x="242" y="463"/>
                      <a:pt x="243" y="465"/>
                      <a:pt x="240" y="469"/>
                    </a:cubicBezTo>
                    <a:cubicBezTo>
                      <a:pt x="239" y="470"/>
                      <a:pt x="239" y="470"/>
                      <a:pt x="239" y="470"/>
                    </a:cubicBezTo>
                    <a:cubicBezTo>
                      <a:pt x="240" y="470"/>
                      <a:pt x="240" y="470"/>
                      <a:pt x="240" y="470"/>
                    </a:cubicBezTo>
                    <a:cubicBezTo>
                      <a:pt x="239" y="470"/>
                      <a:pt x="238" y="471"/>
                      <a:pt x="237" y="472"/>
                    </a:cubicBezTo>
                    <a:cubicBezTo>
                      <a:pt x="237" y="472"/>
                      <a:pt x="237" y="471"/>
                      <a:pt x="237" y="471"/>
                    </a:cubicBezTo>
                    <a:cubicBezTo>
                      <a:pt x="236" y="471"/>
                      <a:pt x="236" y="471"/>
                      <a:pt x="236" y="471"/>
                    </a:cubicBezTo>
                    <a:cubicBezTo>
                      <a:pt x="233" y="469"/>
                      <a:pt x="233" y="469"/>
                      <a:pt x="233" y="469"/>
                    </a:cubicBezTo>
                    <a:cubicBezTo>
                      <a:pt x="233" y="472"/>
                      <a:pt x="233" y="472"/>
                      <a:pt x="233" y="472"/>
                    </a:cubicBezTo>
                    <a:cubicBezTo>
                      <a:pt x="233" y="472"/>
                      <a:pt x="233" y="473"/>
                      <a:pt x="232" y="473"/>
                    </a:cubicBezTo>
                    <a:cubicBezTo>
                      <a:pt x="232" y="474"/>
                      <a:pt x="232" y="474"/>
                      <a:pt x="230" y="475"/>
                    </a:cubicBezTo>
                    <a:cubicBezTo>
                      <a:pt x="226" y="475"/>
                      <a:pt x="226" y="475"/>
                      <a:pt x="226" y="475"/>
                    </a:cubicBezTo>
                    <a:cubicBezTo>
                      <a:pt x="229" y="478"/>
                      <a:pt x="229" y="478"/>
                      <a:pt x="229" y="478"/>
                    </a:cubicBezTo>
                    <a:cubicBezTo>
                      <a:pt x="230" y="479"/>
                      <a:pt x="230" y="479"/>
                      <a:pt x="230" y="481"/>
                    </a:cubicBezTo>
                    <a:cubicBezTo>
                      <a:pt x="231" y="482"/>
                      <a:pt x="231" y="483"/>
                      <a:pt x="232" y="485"/>
                    </a:cubicBezTo>
                    <a:cubicBezTo>
                      <a:pt x="233" y="486"/>
                      <a:pt x="235" y="487"/>
                      <a:pt x="237" y="487"/>
                    </a:cubicBezTo>
                    <a:cubicBezTo>
                      <a:pt x="238" y="488"/>
                      <a:pt x="239" y="488"/>
                      <a:pt x="239" y="488"/>
                    </a:cubicBezTo>
                    <a:cubicBezTo>
                      <a:pt x="241" y="490"/>
                      <a:pt x="241" y="490"/>
                      <a:pt x="241" y="490"/>
                    </a:cubicBezTo>
                    <a:cubicBezTo>
                      <a:pt x="242" y="487"/>
                      <a:pt x="242" y="487"/>
                      <a:pt x="242" y="487"/>
                    </a:cubicBezTo>
                    <a:cubicBezTo>
                      <a:pt x="242" y="486"/>
                      <a:pt x="243" y="486"/>
                      <a:pt x="243" y="486"/>
                    </a:cubicBezTo>
                    <a:cubicBezTo>
                      <a:pt x="243" y="486"/>
                      <a:pt x="244" y="485"/>
                      <a:pt x="244" y="484"/>
                    </a:cubicBezTo>
                    <a:cubicBezTo>
                      <a:pt x="245" y="483"/>
                      <a:pt x="245" y="483"/>
                      <a:pt x="245" y="483"/>
                    </a:cubicBezTo>
                    <a:cubicBezTo>
                      <a:pt x="245" y="483"/>
                      <a:pt x="245" y="483"/>
                      <a:pt x="245" y="483"/>
                    </a:cubicBezTo>
                    <a:cubicBezTo>
                      <a:pt x="249" y="483"/>
                      <a:pt x="249" y="483"/>
                      <a:pt x="249" y="483"/>
                    </a:cubicBezTo>
                    <a:cubicBezTo>
                      <a:pt x="256" y="483"/>
                      <a:pt x="257" y="480"/>
                      <a:pt x="259" y="473"/>
                    </a:cubicBezTo>
                    <a:cubicBezTo>
                      <a:pt x="259" y="473"/>
                      <a:pt x="259" y="473"/>
                      <a:pt x="261" y="473"/>
                    </a:cubicBezTo>
                    <a:cubicBezTo>
                      <a:pt x="261" y="473"/>
                      <a:pt x="262" y="473"/>
                      <a:pt x="263" y="473"/>
                    </a:cubicBezTo>
                    <a:cubicBezTo>
                      <a:pt x="263" y="473"/>
                      <a:pt x="264" y="473"/>
                      <a:pt x="265" y="473"/>
                    </a:cubicBezTo>
                    <a:cubicBezTo>
                      <a:pt x="266" y="473"/>
                      <a:pt x="270" y="473"/>
                      <a:pt x="272" y="469"/>
                    </a:cubicBezTo>
                    <a:cubicBezTo>
                      <a:pt x="272" y="467"/>
                      <a:pt x="272" y="467"/>
                      <a:pt x="272" y="467"/>
                    </a:cubicBezTo>
                    <a:cubicBezTo>
                      <a:pt x="276" y="454"/>
                      <a:pt x="279" y="443"/>
                      <a:pt x="276" y="437"/>
                    </a:cubicBezTo>
                    <a:cubicBezTo>
                      <a:pt x="284" y="435"/>
                      <a:pt x="284" y="435"/>
                      <a:pt x="284" y="435"/>
                    </a:cubicBezTo>
                    <a:cubicBezTo>
                      <a:pt x="279" y="434"/>
                      <a:pt x="279" y="434"/>
                      <a:pt x="279" y="434"/>
                    </a:cubicBezTo>
                    <a:cubicBezTo>
                      <a:pt x="280" y="433"/>
                      <a:pt x="281" y="432"/>
                      <a:pt x="282" y="430"/>
                    </a:cubicBezTo>
                    <a:cubicBezTo>
                      <a:pt x="283" y="431"/>
                      <a:pt x="283" y="431"/>
                      <a:pt x="284" y="431"/>
                    </a:cubicBezTo>
                    <a:cubicBezTo>
                      <a:pt x="287" y="431"/>
                      <a:pt x="288" y="429"/>
                      <a:pt x="289" y="427"/>
                    </a:cubicBezTo>
                    <a:cubicBezTo>
                      <a:pt x="290" y="426"/>
                      <a:pt x="291" y="425"/>
                      <a:pt x="291" y="424"/>
                    </a:cubicBezTo>
                    <a:cubicBezTo>
                      <a:pt x="297" y="420"/>
                      <a:pt x="297" y="420"/>
                      <a:pt x="297" y="420"/>
                    </a:cubicBezTo>
                    <a:cubicBezTo>
                      <a:pt x="291" y="421"/>
                      <a:pt x="291" y="421"/>
                      <a:pt x="291" y="421"/>
                    </a:cubicBezTo>
                    <a:cubicBezTo>
                      <a:pt x="292" y="419"/>
                      <a:pt x="293" y="418"/>
                      <a:pt x="293" y="416"/>
                    </a:cubicBezTo>
                    <a:cubicBezTo>
                      <a:pt x="294" y="414"/>
                      <a:pt x="293" y="412"/>
                      <a:pt x="292" y="409"/>
                    </a:cubicBezTo>
                    <a:cubicBezTo>
                      <a:pt x="293" y="409"/>
                      <a:pt x="293" y="409"/>
                      <a:pt x="293" y="409"/>
                    </a:cubicBezTo>
                    <a:cubicBezTo>
                      <a:pt x="282" y="400"/>
                      <a:pt x="282" y="400"/>
                      <a:pt x="282" y="400"/>
                    </a:cubicBezTo>
                    <a:cubicBezTo>
                      <a:pt x="281" y="401"/>
                      <a:pt x="281" y="401"/>
                      <a:pt x="281" y="401"/>
                    </a:cubicBezTo>
                    <a:cubicBezTo>
                      <a:pt x="281" y="401"/>
                      <a:pt x="281" y="401"/>
                      <a:pt x="281" y="401"/>
                    </a:cubicBezTo>
                    <a:cubicBezTo>
                      <a:pt x="280" y="400"/>
                      <a:pt x="280" y="398"/>
                      <a:pt x="280" y="397"/>
                    </a:cubicBezTo>
                    <a:cubicBezTo>
                      <a:pt x="280" y="394"/>
                      <a:pt x="280" y="391"/>
                      <a:pt x="280" y="388"/>
                    </a:cubicBezTo>
                    <a:cubicBezTo>
                      <a:pt x="282" y="390"/>
                      <a:pt x="282" y="390"/>
                      <a:pt x="282" y="390"/>
                    </a:cubicBezTo>
                    <a:cubicBezTo>
                      <a:pt x="282" y="386"/>
                      <a:pt x="282" y="386"/>
                      <a:pt x="282" y="386"/>
                    </a:cubicBezTo>
                    <a:cubicBezTo>
                      <a:pt x="282" y="385"/>
                      <a:pt x="283" y="384"/>
                      <a:pt x="283" y="383"/>
                    </a:cubicBezTo>
                    <a:cubicBezTo>
                      <a:pt x="283" y="380"/>
                      <a:pt x="284" y="377"/>
                      <a:pt x="283" y="373"/>
                    </a:cubicBezTo>
                    <a:cubicBezTo>
                      <a:pt x="284" y="373"/>
                      <a:pt x="284" y="373"/>
                      <a:pt x="285" y="372"/>
                    </a:cubicBezTo>
                    <a:cubicBezTo>
                      <a:pt x="286" y="371"/>
                      <a:pt x="286" y="370"/>
                      <a:pt x="286" y="369"/>
                    </a:cubicBezTo>
                    <a:cubicBezTo>
                      <a:pt x="287" y="368"/>
                      <a:pt x="287" y="368"/>
                      <a:pt x="287" y="368"/>
                    </a:cubicBezTo>
                    <a:cubicBezTo>
                      <a:pt x="290" y="363"/>
                      <a:pt x="295" y="360"/>
                      <a:pt x="299" y="357"/>
                    </a:cubicBezTo>
                    <a:cubicBezTo>
                      <a:pt x="303" y="354"/>
                      <a:pt x="307" y="351"/>
                      <a:pt x="311" y="346"/>
                    </a:cubicBezTo>
                    <a:cubicBezTo>
                      <a:pt x="311" y="346"/>
                      <a:pt x="311" y="345"/>
                      <a:pt x="312" y="345"/>
                    </a:cubicBezTo>
                    <a:cubicBezTo>
                      <a:pt x="314" y="342"/>
                      <a:pt x="316" y="340"/>
                      <a:pt x="316" y="338"/>
                    </a:cubicBezTo>
                    <a:cubicBezTo>
                      <a:pt x="316" y="336"/>
                      <a:pt x="315" y="335"/>
                      <a:pt x="314" y="333"/>
                    </a:cubicBezTo>
                    <a:cubicBezTo>
                      <a:pt x="313" y="332"/>
                      <a:pt x="313" y="331"/>
                      <a:pt x="313" y="331"/>
                    </a:cubicBezTo>
                    <a:cubicBezTo>
                      <a:pt x="314" y="328"/>
                      <a:pt x="315" y="326"/>
                      <a:pt x="315" y="324"/>
                    </a:cubicBezTo>
                    <a:cubicBezTo>
                      <a:pt x="315" y="323"/>
                      <a:pt x="315" y="322"/>
                      <a:pt x="315" y="321"/>
                    </a:cubicBezTo>
                    <a:cubicBezTo>
                      <a:pt x="315" y="321"/>
                      <a:pt x="316" y="320"/>
                      <a:pt x="317" y="319"/>
                    </a:cubicBezTo>
                    <a:cubicBezTo>
                      <a:pt x="318" y="319"/>
                      <a:pt x="319" y="319"/>
                      <a:pt x="319" y="318"/>
                    </a:cubicBezTo>
                    <a:cubicBezTo>
                      <a:pt x="322" y="320"/>
                      <a:pt x="322" y="320"/>
                      <a:pt x="322" y="320"/>
                    </a:cubicBezTo>
                    <a:cubicBezTo>
                      <a:pt x="322" y="316"/>
                      <a:pt x="322" y="316"/>
                      <a:pt x="322" y="316"/>
                    </a:cubicBezTo>
                    <a:cubicBezTo>
                      <a:pt x="322" y="314"/>
                      <a:pt x="322" y="313"/>
                      <a:pt x="322" y="313"/>
                    </a:cubicBezTo>
                    <a:cubicBezTo>
                      <a:pt x="323" y="312"/>
                      <a:pt x="326" y="313"/>
                      <a:pt x="328" y="313"/>
                    </a:cubicBezTo>
                    <a:cubicBezTo>
                      <a:pt x="330" y="313"/>
                      <a:pt x="331" y="314"/>
                      <a:pt x="332" y="314"/>
                    </a:cubicBezTo>
                    <a:cubicBezTo>
                      <a:pt x="334" y="314"/>
                      <a:pt x="335" y="313"/>
                      <a:pt x="335" y="312"/>
                    </a:cubicBezTo>
                    <a:cubicBezTo>
                      <a:pt x="336" y="313"/>
                      <a:pt x="336" y="313"/>
                      <a:pt x="337" y="313"/>
                    </a:cubicBezTo>
                    <a:cubicBezTo>
                      <a:pt x="339" y="316"/>
                      <a:pt x="342" y="317"/>
                      <a:pt x="342" y="320"/>
                    </a:cubicBezTo>
                    <a:cubicBezTo>
                      <a:pt x="342" y="320"/>
                      <a:pt x="342" y="321"/>
                      <a:pt x="343" y="322"/>
                    </a:cubicBezTo>
                    <a:cubicBezTo>
                      <a:pt x="343" y="323"/>
                      <a:pt x="344" y="326"/>
                      <a:pt x="344" y="326"/>
                    </a:cubicBezTo>
                    <a:cubicBezTo>
                      <a:pt x="339" y="328"/>
                      <a:pt x="339" y="329"/>
                      <a:pt x="338" y="331"/>
                    </a:cubicBezTo>
                    <a:cubicBezTo>
                      <a:pt x="338" y="332"/>
                      <a:pt x="337" y="333"/>
                      <a:pt x="336" y="335"/>
                    </a:cubicBezTo>
                    <a:cubicBezTo>
                      <a:pt x="335" y="336"/>
                      <a:pt x="334" y="338"/>
                      <a:pt x="333" y="340"/>
                    </a:cubicBezTo>
                    <a:cubicBezTo>
                      <a:pt x="329" y="344"/>
                      <a:pt x="326" y="349"/>
                      <a:pt x="322" y="353"/>
                    </a:cubicBezTo>
                    <a:cubicBezTo>
                      <a:pt x="320" y="355"/>
                      <a:pt x="318" y="356"/>
                      <a:pt x="317" y="357"/>
                    </a:cubicBezTo>
                    <a:cubicBezTo>
                      <a:pt x="314" y="360"/>
                      <a:pt x="311" y="361"/>
                      <a:pt x="308" y="367"/>
                    </a:cubicBezTo>
                    <a:cubicBezTo>
                      <a:pt x="306" y="371"/>
                      <a:pt x="309" y="380"/>
                      <a:pt x="312" y="388"/>
                    </a:cubicBezTo>
                    <a:cubicBezTo>
                      <a:pt x="313" y="388"/>
                      <a:pt x="313" y="388"/>
                      <a:pt x="313" y="388"/>
                    </a:cubicBezTo>
                    <a:cubicBezTo>
                      <a:pt x="309" y="391"/>
                      <a:pt x="310" y="396"/>
                      <a:pt x="311" y="400"/>
                    </a:cubicBezTo>
                    <a:cubicBezTo>
                      <a:pt x="313" y="408"/>
                      <a:pt x="318" y="412"/>
                      <a:pt x="323" y="410"/>
                    </a:cubicBezTo>
                    <a:cubicBezTo>
                      <a:pt x="323" y="410"/>
                      <a:pt x="323" y="410"/>
                      <a:pt x="323" y="411"/>
                    </a:cubicBezTo>
                    <a:cubicBezTo>
                      <a:pt x="324" y="411"/>
                      <a:pt x="324" y="412"/>
                      <a:pt x="324" y="413"/>
                    </a:cubicBezTo>
                    <a:cubicBezTo>
                      <a:pt x="325" y="416"/>
                      <a:pt x="325" y="416"/>
                      <a:pt x="325" y="416"/>
                    </a:cubicBezTo>
                    <a:cubicBezTo>
                      <a:pt x="327" y="414"/>
                      <a:pt x="327" y="414"/>
                      <a:pt x="327" y="414"/>
                    </a:cubicBezTo>
                    <a:cubicBezTo>
                      <a:pt x="327" y="414"/>
                      <a:pt x="328" y="414"/>
                      <a:pt x="328" y="414"/>
                    </a:cubicBezTo>
                    <a:cubicBezTo>
                      <a:pt x="329" y="415"/>
                      <a:pt x="330" y="415"/>
                      <a:pt x="331" y="415"/>
                    </a:cubicBezTo>
                    <a:cubicBezTo>
                      <a:pt x="335" y="415"/>
                      <a:pt x="340" y="413"/>
                      <a:pt x="344" y="410"/>
                    </a:cubicBezTo>
                    <a:cubicBezTo>
                      <a:pt x="346" y="409"/>
                      <a:pt x="348" y="408"/>
                      <a:pt x="349" y="407"/>
                    </a:cubicBezTo>
                    <a:cubicBezTo>
                      <a:pt x="352" y="407"/>
                      <a:pt x="354" y="406"/>
                      <a:pt x="356" y="406"/>
                    </a:cubicBezTo>
                    <a:cubicBezTo>
                      <a:pt x="356" y="407"/>
                      <a:pt x="356" y="407"/>
                      <a:pt x="356" y="407"/>
                    </a:cubicBezTo>
                    <a:cubicBezTo>
                      <a:pt x="363" y="405"/>
                      <a:pt x="363" y="405"/>
                      <a:pt x="363" y="405"/>
                    </a:cubicBezTo>
                    <a:cubicBezTo>
                      <a:pt x="364" y="405"/>
                      <a:pt x="365" y="405"/>
                      <a:pt x="366" y="404"/>
                    </a:cubicBezTo>
                    <a:cubicBezTo>
                      <a:pt x="366" y="405"/>
                      <a:pt x="366" y="405"/>
                      <a:pt x="366" y="405"/>
                    </a:cubicBezTo>
                    <a:cubicBezTo>
                      <a:pt x="367" y="410"/>
                      <a:pt x="372" y="411"/>
                      <a:pt x="375" y="412"/>
                    </a:cubicBezTo>
                    <a:cubicBezTo>
                      <a:pt x="375" y="412"/>
                      <a:pt x="375" y="412"/>
                      <a:pt x="376" y="412"/>
                    </a:cubicBezTo>
                    <a:cubicBezTo>
                      <a:pt x="374" y="412"/>
                      <a:pt x="372" y="413"/>
                      <a:pt x="369" y="414"/>
                    </a:cubicBezTo>
                    <a:cubicBezTo>
                      <a:pt x="369" y="415"/>
                      <a:pt x="368" y="416"/>
                      <a:pt x="368" y="416"/>
                    </a:cubicBezTo>
                    <a:cubicBezTo>
                      <a:pt x="367" y="416"/>
                      <a:pt x="367" y="415"/>
                      <a:pt x="367" y="415"/>
                    </a:cubicBezTo>
                    <a:cubicBezTo>
                      <a:pt x="363" y="413"/>
                      <a:pt x="363" y="413"/>
                      <a:pt x="363" y="413"/>
                    </a:cubicBezTo>
                    <a:cubicBezTo>
                      <a:pt x="363" y="417"/>
                      <a:pt x="363" y="417"/>
                      <a:pt x="363" y="417"/>
                    </a:cubicBezTo>
                    <a:cubicBezTo>
                      <a:pt x="364" y="419"/>
                      <a:pt x="363" y="419"/>
                      <a:pt x="363" y="420"/>
                    </a:cubicBezTo>
                    <a:cubicBezTo>
                      <a:pt x="363" y="420"/>
                      <a:pt x="362" y="420"/>
                      <a:pt x="362" y="420"/>
                    </a:cubicBezTo>
                    <a:cubicBezTo>
                      <a:pt x="360" y="420"/>
                      <a:pt x="357" y="419"/>
                      <a:pt x="354" y="418"/>
                    </a:cubicBezTo>
                    <a:cubicBezTo>
                      <a:pt x="351" y="417"/>
                      <a:pt x="348" y="416"/>
                      <a:pt x="346" y="416"/>
                    </a:cubicBezTo>
                    <a:cubicBezTo>
                      <a:pt x="343" y="417"/>
                      <a:pt x="327" y="423"/>
                      <a:pt x="326" y="429"/>
                    </a:cubicBezTo>
                    <a:cubicBezTo>
                      <a:pt x="326" y="431"/>
                      <a:pt x="326" y="432"/>
                      <a:pt x="328" y="433"/>
                    </a:cubicBezTo>
                    <a:cubicBezTo>
                      <a:pt x="327" y="435"/>
                      <a:pt x="328" y="436"/>
                      <a:pt x="328" y="437"/>
                    </a:cubicBezTo>
                    <a:cubicBezTo>
                      <a:pt x="329" y="439"/>
                      <a:pt x="332" y="441"/>
                      <a:pt x="335" y="440"/>
                    </a:cubicBezTo>
                    <a:cubicBezTo>
                      <a:pt x="335" y="442"/>
                      <a:pt x="335" y="444"/>
                      <a:pt x="335" y="446"/>
                    </a:cubicBezTo>
                    <a:cubicBezTo>
                      <a:pt x="334" y="448"/>
                      <a:pt x="334" y="448"/>
                      <a:pt x="334" y="448"/>
                    </a:cubicBezTo>
                    <a:cubicBezTo>
                      <a:pt x="337" y="448"/>
                      <a:pt x="337" y="448"/>
                      <a:pt x="337" y="448"/>
                    </a:cubicBezTo>
                    <a:cubicBezTo>
                      <a:pt x="337" y="448"/>
                      <a:pt x="337" y="448"/>
                      <a:pt x="337" y="448"/>
                    </a:cubicBezTo>
                    <a:cubicBezTo>
                      <a:pt x="335" y="450"/>
                      <a:pt x="335" y="453"/>
                      <a:pt x="335" y="456"/>
                    </a:cubicBezTo>
                    <a:cubicBezTo>
                      <a:pt x="334" y="459"/>
                      <a:pt x="334" y="462"/>
                      <a:pt x="333" y="463"/>
                    </a:cubicBezTo>
                    <a:cubicBezTo>
                      <a:pt x="332" y="463"/>
                      <a:pt x="330" y="462"/>
                      <a:pt x="327" y="456"/>
                    </a:cubicBezTo>
                    <a:cubicBezTo>
                      <a:pt x="326" y="456"/>
                      <a:pt x="326" y="456"/>
                      <a:pt x="326" y="456"/>
                    </a:cubicBezTo>
                    <a:cubicBezTo>
                      <a:pt x="323" y="451"/>
                      <a:pt x="322" y="450"/>
                      <a:pt x="317" y="453"/>
                    </a:cubicBezTo>
                    <a:cubicBezTo>
                      <a:pt x="315" y="453"/>
                      <a:pt x="315" y="453"/>
                      <a:pt x="315" y="453"/>
                    </a:cubicBezTo>
                    <a:cubicBezTo>
                      <a:pt x="310" y="456"/>
                      <a:pt x="308" y="464"/>
                      <a:pt x="308" y="471"/>
                    </a:cubicBezTo>
                    <a:cubicBezTo>
                      <a:pt x="306" y="470"/>
                      <a:pt x="306" y="470"/>
                      <a:pt x="306" y="470"/>
                    </a:cubicBezTo>
                    <a:cubicBezTo>
                      <a:pt x="307" y="475"/>
                      <a:pt x="307" y="475"/>
                      <a:pt x="307" y="475"/>
                    </a:cubicBezTo>
                    <a:cubicBezTo>
                      <a:pt x="307" y="476"/>
                      <a:pt x="307" y="476"/>
                      <a:pt x="307" y="476"/>
                    </a:cubicBezTo>
                    <a:cubicBezTo>
                      <a:pt x="307" y="476"/>
                      <a:pt x="307" y="476"/>
                      <a:pt x="307" y="476"/>
                    </a:cubicBezTo>
                    <a:cubicBezTo>
                      <a:pt x="308" y="477"/>
                      <a:pt x="308" y="478"/>
                      <a:pt x="308" y="479"/>
                    </a:cubicBezTo>
                    <a:cubicBezTo>
                      <a:pt x="308" y="480"/>
                      <a:pt x="308" y="481"/>
                      <a:pt x="308" y="482"/>
                    </a:cubicBezTo>
                    <a:cubicBezTo>
                      <a:pt x="308" y="482"/>
                      <a:pt x="308" y="482"/>
                      <a:pt x="308" y="482"/>
                    </a:cubicBezTo>
                    <a:cubicBezTo>
                      <a:pt x="302" y="484"/>
                      <a:pt x="299" y="487"/>
                      <a:pt x="297" y="492"/>
                    </a:cubicBezTo>
                    <a:cubicBezTo>
                      <a:pt x="297" y="492"/>
                      <a:pt x="297" y="492"/>
                      <a:pt x="297" y="492"/>
                    </a:cubicBezTo>
                    <a:cubicBezTo>
                      <a:pt x="296" y="493"/>
                      <a:pt x="296" y="493"/>
                      <a:pt x="296" y="493"/>
                    </a:cubicBezTo>
                    <a:cubicBezTo>
                      <a:pt x="296" y="493"/>
                      <a:pt x="295" y="493"/>
                      <a:pt x="295" y="493"/>
                    </a:cubicBezTo>
                    <a:cubicBezTo>
                      <a:pt x="294" y="491"/>
                      <a:pt x="294" y="491"/>
                      <a:pt x="294" y="491"/>
                    </a:cubicBezTo>
                    <a:cubicBezTo>
                      <a:pt x="293" y="489"/>
                      <a:pt x="292" y="487"/>
                      <a:pt x="287" y="487"/>
                    </a:cubicBezTo>
                    <a:cubicBezTo>
                      <a:pt x="278" y="487"/>
                      <a:pt x="259" y="497"/>
                      <a:pt x="255" y="500"/>
                    </a:cubicBezTo>
                    <a:cubicBezTo>
                      <a:pt x="255" y="499"/>
                      <a:pt x="254" y="498"/>
                      <a:pt x="253" y="497"/>
                    </a:cubicBezTo>
                    <a:cubicBezTo>
                      <a:pt x="251" y="495"/>
                      <a:pt x="249" y="493"/>
                      <a:pt x="246" y="493"/>
                    </a:cubicBezTo>
                    <a:cubicBezTo>
                      <a:pt x="252" y="485"/>
                      <a:pt x="252" y="485"/>
                      <a:pt x="252" y="485"/>
                    </a:cubicBezTo>
                    <a:cubicBezTo>
                      <a:pt x="242" y="492"/>
                      <a:pt x="242" y="492"/>
                      <a:pt x="242" y="492"/>
                    </a:cubicBezTo>
                    <a:cubicBezTo>
                      <a:pt x="241" y="493"/>
                      <a:pt x="240" y="494"/>
                      <a:pt x="239" y="494"/>
                    </a:cubicBezTo>
                    <a:cubicBezTo>
                      <a:pt x="237" y="496"/>
                      <a:pt x="234" y="499"/>
                      <a:pt x="231" y="499"/>
                    </a:cubicBezTo>
                    <a:cubicBezTo>
                      <a:pt x="231" y="499"/>
                      <a:pt x="231" y="499"/>
                      <a:pt x="231" y="499"/>
                    </a:cubicBezTo>
                    <a:cubicBezTo>
                      <a:pt x="232" y="498"/>
                      <a:pt x="232" y="497"/>
                      <a:pt x="232" y="497"/>
                    </a:cubicBezTo>
                    <a:cubicBezTo>
                      <a:pt x="234" y="494"/>
                      <a:pt x="234" y="494"/>
                      <a:pt x="234" y="494"/>
                    </a:cubicBezTo>
                    <a:cubicBezTo>
                      <a:pt x="231" y="493"/>
                      <a:pt x="231" y="493"/>
                      <a:pt x="231" y="493"/>
                    </a:cubicBezTo>
                    <a:cubicBezTo>
                      <a:pt x="226" y="493"/>
                      <a:pt x="225" y="492"/>
                      <a:pt x="223" y="490"/>
                    </a:cubicBezTo>
                    <a:cubicBezTo>
                      <a:pt x="222" y="490"/>
                      <a:pt x="222" y="489"/>
                      <a:pt x="221" y="488"/>
                    </a:cubicBezTo>
                    <a:cubicBezTo>
                      <a:pt x="221" y="488"/>
                      <a:pt x="221" y="488"/>
                      <a:pt x="221" y="488"/>
                    </a:cubicBezTo>
                    <a:cubicBezTo>
                      <a:pt x="222" y="484"/>
                      <a:pt x="222" y="481"/>
                      <a:pt x="222" y="479"/>
                    </a:cubicBezTo>
                    <a:cubicBezTo>
                      <a:pt x="224" y="479"/>
                      <a:pt x="224" y="479"/>
                      <a:pt x="224" y="479"/>
                    </a:cubicBezTo>
                    <a:cubicBezTo>
                      <a:pt x="224" y="477"/>
                      <a:pt x="224" y="477"/>
                      <a:pt x="224" y="477"/>
                    </a:cubicBezTo>
                    <a:cubicBezTo>
                      <a:pt x="224" y="476"/>
                      <a:pt x="224" y="475"/>
                      <a:pt x="225" y="475"/>
                    </a:cubicBezTo>
                    <a:cubicBezTo>
                      <a:pt x="225" y="474"/>
                      <a:pt x="226" y="473"/>
                      <a:pt x="227" y="472"/>
                    </a:cubicBezTo>
                    <a:cubicBezTo>
                      <a:pt x="228" y="472"/>
                      <a:pt x="229" y="471"/>
                      <a:pt x="230" y="471"/>
                    </a:cubicBezTo>
                    <a:cubicBezTo>
                      <a:pt x="231" y="469"/>
                      <a:pt x="231" y="468"/>
                      <a:pt x="231" y="466"/>
                    </a:cubicBezTo>
                    <a:cubicBezTo>
                      <a:pt x="231" y="463"/>
                      <a:pt x="231" y="463"/>
                      <a:pt x="231" y="463"/>
                    </a:cubicBezTo>
                    <a:cubicBezTo>
                      <a:pt x="229" y="464"/>
                      <a:pt x="229" y="464"/>
                      <a:pt x="229" y="464"/>
                    </a:cubicBezTo>
                    <a:cubicBezTo>
                      <a:pt x="229" y="464"/>
                      <a:pt x="228" y="464"/>
                      <a:pt x="228" y="464"/>
                    </a:cubicBezTo>
                    <a:cubicBezTo>
                      <a:pt x="227" y="464"/>
                      <a:pt x="227" y="464"/>
                      <a:pt x="227" y="464"/>
                    </a:cubicBezTo>
                    <a:cubicBezTo>
                      <a:pt x="228" y="461"/>
                      <a:pt x="228" y="461"/>
                      <a:pt x="228" y="461"/>
                    </a:cubicBezTo>
                    <a:cubicBezTo>
                      <a:pt x="226" y="461"/>
                      <a:pt x="226" y="461"/>
                      <a:pt x="226" y="461"/>
                    </a:cubicBezTo>
                    <a:cubicBezTo>
                      <a:pt x="228" y="457"/>
                      <a:pt x="229" y="453"/>
                      <a:pt x="228" y="447"/>
                    </a:cubicBezTo>
                    <a:cubicBezTo>
                      <a:pt x="227" y="444"/>
                      <a:pt x="227" y="444"/>
                      <a:pt x="227" y="444"/>
                    </a:cubicBezTo>
                    <a:cubicBezTo>
                      <a:pt x="225" y="446"/>
                      <a:pt x="225" y="446"/>
                      <a:pt x="225" y="446"/>
                    </a:cubicBezTo>
                    <a:cubicBezTo>
                      <a:pt x="223" y="447"/>
                      <a:pt x="222" y="448"/>
                      <a:pt x="220" y="449"/>
                    </a:cubicBezTo>
                    <a:cubicBezTo>
                      <a:pt x="213" y="453"/>
                      <a:pt x="205" y="458"/>
                      <a:pt x="205" y="468"/>
                    </a:cubicBezTo>
                    <a:cubicBezTo>
                      <a:pt x="206" y="478"/>
                      <a:pt x="206" y="478"/>
                      <a:pt x="206" y="478"/>
                    </a:cubicBezTo>
                    <a:cubicBezTo>
                      <a:pt x="206" y="480"/>
                      <a:pt x="208" y="481"/>
                      <a:pt x="209" y="482"/>
                    </a:cubicBezTo>
                    <a:cubicBezTo>
                      <a:pt x="210" y="482"/>
                      <a:pt x="210" y="483"/>
                      <a:pt x="210" y="483"/>
                    </a:cubicBezTo>
                    <a:cubicBezTo>
                      <a:pt x="211" y="484"/>
                      <a:pt x="211" y="485"/>
                      <a:pt x="211" y="485"/>
                    </a:cubicBezTo>
                    <a:cubicBezTo>
                      <a:pt x="207" y="485"/>
                      <a:pt x="207" y="485"/>
                      <a:pt x="207" y="485"/>
                    </a:cubicBezTo>
                    <a:cubicBezTo>
                      <a:pt x="211" y="489"/>
                      <a:pt x="211" y="489"/>
                      <a:pt x="211" y="489"/>
                    </a:cubicBezTo>
                    <a:cubicBezTo>
                      <a:pt x="213" y="491"/>
                      <a:pt x="212" y="492"/>
                      <a:pt x="212" y="494"/>
                    </a:cubicBezTo>
                    <a:cubicBezTo>
                      <a:pt x="211" y="496"/>
                      <a:pt x="211" y="498"/>
                      <a:pt x="212" y="501"/>
                    </a:cubicBezTo>
                    <a:cubicBezTo>
                      <a:pt x="211" y="501"/>
                      <a:pt x="211" y="502"/>
                      <a:pt x="210" y="502"/>
                    </a:cubicBezTo>
                    <a:cubicBezTo>
                      <a:pt x="210" y="503"/>
                      <a:pt x="210" y="504"/>
                      <a:pt x="210" y="505"/>
                    </a:cubicBezTo>
                    <a:cubicBezTo>
                      <a:pt x="209" y="505"/>
                      <a:pt x="209" y="505"/>
                      <a:pt x="209" y="505"/>
                    </a:cubicBezTo>
                    <a:cubicBezTo>
                      <a:pt x="209" y="505"/>
                      <a:pt x="209" y="505"/>
                      <a:pt x="209" y="505"/>
                    </a:cubicBezTo>
                    <a:cubicBezTo>
                      <a:pt x="208" y="503"/>
                      <a:pt x="206" y="502"/>
                      <a:pt x="204" y="502"/>
                    </a:cubicBezTo>
                    <a:cubicBezTo>
                      <a:pt x="202" y="502"/>
                      <a:pt x="199" y="504"/>
                      <a:pt x="198" y="506"/>
                    </a:cubicBezTo>
                    <a:cubicBezTo>
                      <a:pt x="198" y="506"/>
                      <a:pt x="197" y="506"/>
                      <a:pt x="196" y="506"/>
                    </a:cubicBezTo>
                    <a:cubicBezTo>
                      <a:pt x="194" y="506"/>
                      <a:pt x="192" y="507"/>
                      <a:pt x="190" y="507"/>
                    </a:cubicBezTo>
                    <a:cubicBezTo>
                      <a:pt x="189" y="508"/>
                      <a:pt x="188" y="508"/>
                      <a:pt x="188" y="508"/>
                    </a:cubicBezTo>
                    <a:cubicBezTo>
                      <a:pt x="187" y="508"/>
                      <a:pt x="186" y="509"/>
                      <a:pt x="186" y="511"/>
                    </a:cubicBezTo>
                    <a:cubicBezTo>
                      <a:pt x="184" y="509"/>
                      <a:pt x="184" y="509"/>
                      <a:pt x="184" y="509"/>
                    </a:cubicBezTo>
                    <a:cubicBezTo>
                      <a:pt x="184" y="509"/>
                      <a:pt x="184" y="509"/>
                      <a:pt x="183" y="510"/>
                    </a:cubicBezTo>
                    <a:cubicBezTo>
                      <a:pt x="182" y="510"/>
                      <a:pt x="180" y="511"/>
                      <a:pt x="180" y="514"/>
                    </a:cubicBezTo>
                    <a:cubicBezTo>
                      <a:pt x="178" y="520"/>
                      <a:pt x="178" y="520"/>
                      <a:pt x="178" y="520"/>
                    </a:cubicBezTo>
                    <a:cubicBezTo>
                      <a:pt x="176" y="524"/>
                      <a:pt x="175" y="528"/>
                      <a:pt x="176" y="530"/>
                    </a:cubicBezTo>
                    <a:cubicBezTo>
                      <a:pt x="176" y="530"/>
                      <a:pt x="176" y="530"/>
                      <a:pt x="176" y="530"/>
                    </a:cubicBezTo>
                    <a:cubicBezTo>
                      <a:pt x="176" y="530"/>
                      <a:pt x="175" y="531"/>
                      <a:pt x="175" y="531"/>
                    </a:cubicBezTo>
                    <a:cubicBezTo>
                      <a:pt x="170" y="532"/>
                      <a:pt x="170" y="532"/>
                      <a:pt x="170" y="532"/>
                    </a:cubicBezTo>
                    <a:cubicBezTo>
                      <a:pt x="171" y="533"/>
                      <a:pt x="171" y="533"/>
                      <a:pt x="171" y="533"/>
                    </a:cubicBezTo>
                    <a:cubicBezTo>
                      <a:pt x="164" y="532"/>
                      <a:pt x="164" y="532"/>
                      <a:pt x="164" y="532"/>
                    </a:cubicBezTo>
                    <a:cubicBezTo>
                      <a:pt x="168" y="535"/>
                      <a:pt x="168" y="535"/>
                      <a:pt x="168" y="535"/>
                    </a:cubicBezTo>
                    <a:cubicBezTo>
                      <a:pt x="167" y="535"/>
                      <a:pt x="167" y="536"/>
                      <a:pt x="166" y="536"/>
                    </a:cubicBezTo>
                    <a:cubicBezTo>
                      <a:pt x="166" y="536"/>
                      <a:pt x="166" y="536"/>
                      <a:pt x="166" y="536"/>
                    </a:cubicBezTo>
                    <a:cubicBezTo>
                      <a:pt x="159" y="538"/>
                      <a:pt x="158" y="539"/>
                      <a:pt x="158" y="543"/>
                    </a:cubicBezTo>
                    <a:cubicBezTo>
                      <a:pt x="158" y="544"/>
                      <a:pt x="157" y="545"/>
                      <a:pt x="156" y="548"/>
                    </a:cubicBezTo>
                    <a:cubicBezTo>
                      <a:pt x="155" y="549"/>
                      <a:pt x="153" y="550"/>
                      <a:pt x="151" y="551"/>
                    </a:cubicBezTo>
                    <a:cubicBezTo>
                      <a:pt x="149" y="552"/>
                      <a:pt x="145" y="553"/>
                      <a:pt x="145" y="557"/>
                    </a:cubicBezTo>
                    <a:cubicBezTo>
                      <a:pt x="142" y="557"/>
                      <a:pt x="139" y="558"/>
                      <a:pt x="137" y="557"/>
                    </a:cubicBezTo>
                    <a:cubicBezTo>
                      <a:pt x="137" y="557"/>
                      <a:pt x="137" y="557"/>
                      <a:pt x="136" y="556"/>
                    </a:cubicBezTo>
                    <a:cubicBezTo>
                      <a:pt x="136" y="555"/>
                      <a:pt x="135" y="553"/>
                      <a:pt x="130" y="553"/>
                    </a:cubicBezTo>
                    <a:cubicBezTo>
                      <a:pt x="128" y="554"/>
                      <a:pt x="128" y="554"/>
                      <a:pt x="128" y="554"/>
                    </a:cubicBezTo>
                    <a:cubicBezTo>
                      <a:pt x="128" y="556"/>
                      <a:pt x="128" y="556"/>
                      <a:pt x="128" y="556"/>
                    </a:cubicBezTo>
                    <a:cubicBezTo>
                      <a:pt x="129" y="559"/>
                      <a:pt x="130" y="562"/>
                      <a:pt x="130" y="566"/>
                    </a:cubicBezTo>
                    <a:cubicBezTo>
                      <a:pt x="131" y="566"/>
                      <a:pt x="131" y="566"/>
                      <a:pt x="131" y="566"/>
                    </a:cubicBezTo>
                    <a:cubicBezTo>
                      <a:pt x="129" y="566"/>
                      <a:pt x="128" y="566"/>
                      <a:pt x="127" y="566"/>
                    </a:cubicBezTo>
                    <a:cubicBezTo>
                      <a:pt x="123" y="565"/>
                      <a:pt x="120" y="565"/>
                      <a:pt x="116" y="565"/>
                    </a:cubicBezTo>
                    <a:cubicBezTo>
                      <a:pt x="109" y="565"/>
                      <a:pt x="105" y="567"/>
                      <a:pt x="105" y="572"/>
                    </a:cubicBezTo>
                    <a:cubicBezTo>
                      <a:pt x="105" y="573"/>
                      <a:pt x="105" y="573"/>
                      <a:pt x="105" y="573"/>
                    </a:cubicBezTo>
                    <a:cubicBezTo>
                      <a:pt x="105" y="573"/>
                      <a:pt x="105" y="573"/>
                      <a:pt x="105" y="573"/>
                    </a:cubicBezTo>
                    <a:cubicBezTo>
                      <a:pt x="105" y="574"/>
                      <a:pt x="105" y="574"/>
                      <a:pt x="105" y="574"/>
                    </a:cubicBezTo>
                    <a:cubicBezTo>
                      <a:pt x="105" y="574"/>
                      <a:pt x="105" y="574"/>
                      <a:pt x="105" y="574"/>
                    </a:cubicBezTo>
                    <a:cubicBezTo>
                      <a:pt x="105" y="574"/>
                      <a:pt x="105" y="574"/>
                      <a:pt x="105" y="574"/>
                    </a:cubicBezTo>
                    <a:cubicBezTo>
                      <a:pt x="106" y="576"/>
                      <a:pt x="106" y="576"/>
                      <a:pt x="106" y="576"/>
                    </a:cubicBezTo>
                    <a:cubicBezTo>
                      <a:pt x="108" y="579"/>
                      <a:pt x="119" y="583"/>
                      <a:pt x="126" y="586"/>
                    </a:cubicBezTo>
                    <a:cubicBezTo>
                      <a:pt x="126" y="591"/>
                      <a:pt x="129" y="592"/>
                      <a:pt x="131" y="594"/>
                    </a:cubicBezTo>
                    <a:cubicBezTo>
                      <a:pt x="132" y="594"/>
                      <a:pt x="133" y="595"/>
                      <a:pt x="134" y="596"/>
                    </a:cubicBezTo>
                    <a:cubicBezTo>
                      <a:pt x="135" y="597"/>
                      <a:pt x="135" y="599"/>
                      <a:pt x="135" y="600"/>
                    </a:cubicBezTo>
                    <a:cubicBezTo>
                      <a:pt x="135" y="601"/>
                      <a:pt x="135" y="602"/>
                      <a:pt x="135" y="602"/>
                    </a:cubicBezTo>
                    <a:cubicBezTo>
                      <a:pt x="135" y="603"/>
                      <a:pt x="135" y="603"/>
                      <a:pt x="135" y="603"/>
                    </a:cubicBezTo>
                    <a:cubicBezTo>
                      <a:pt x="135" y="606"/>
                      <a:pt x="135" y="608"/>
                      <a:pt x="135" y="611"/>
                    </a:cubicBezTo>
                    <a:cubicBezTo>
                      <a:pt x="135" y="617"/>
                      <a:pt x="135" y="623"/>
                      <a:pt x="130" y="626"/>
                    </a:cubicBezTo>
                    <a:cubicBezTo>
                      <a:pt x="114" y="625"/>
                      <a:pt x="99" y="624"/>
                      <a:pt x="83" y="623"/>
                    </a:cubicBezTo>
                    <a:cubicBezTo>
                      <a:pt x="82" y="623"/>
                      <a:pt x="82" y="623"/>
                      <a:pt x="82" y="623"/>
                    </a:cubicBezTo>
                    <a:cubicBezTo>
                      <a:pt x="79" y="623"/>
                      <a:pt x="78" y="624"/>
                      <a:pt x="78" y="626"/>
                    </a:cubicBezTo>
                    <a:cubicBezTo>
                      <a:pt x="77" y="627"/>
                      <a:pt x="77" y="627"/>
                      <a:pt x="77" y="627"/>
                    </a:cubicBezTo>
                    <a:cubicBezTo>
                      <a:pt x="77" y="627"/>
                      <a:pt x="77" y="627"/>
                      <a:pt x="76" y="627"/>
                    </a:cubicBezTo>
                    <a:cubicBezTo>
                      <a:pt x="75" y="627"/>
                      <a:pt x="73" y="628"/>
                      <a:pt x="71" y="629"/>
                    </a:cubicBezTo>
                    <a:cubicBezTo>
                      <a:pt x="69" y="632"/>
                      <a:pt x="73" y="637"/>
                      <a:pt x="74" y="640"/>
                    </a:cubicBezTo>
                    <a:cubicBezTo>
                      <a:pt x="74" y="640"/>
                      <a:pt x="74" y="641"/>
                      <a:pt x="74" y="642"/>
                    </a:cubicBezTo>
                    <a:cubicBezTo>
                      <a:pt x="74" y="642"/>
                      <a:pt x="74" y="643"/>
                      <a:pt x="74" y="644"/>
                    </a:cubicBezTo>
                    <a:cubicBezTo>
                      <a:pt x="73" y="644"/>
                      <a:pt x="73" y="644"/>
                      <a:pt x="73" y="644"/>
                    </a:cubicBezTo>
                    <a:cubicBezTo>
                      <a:pt x="73" y="644"/>
                      <a:pt x="73" y="644"/>
                      <a:pt x="73" y="644"/>
                    </a:cubicBezTo>
                    <a:cubicBezTo>
                      <a:pt x="69" y="653"/>
                      <a:pt x="69" y="653"/>
                      <a:pt x="69" y="653"/>
                    </a:cubicBezTo>
                    <a:cubicBezTo>
                      <a:pt x="74" y="649"/>
                      <a:pt x="74" y="649"/>
                      <a:pt x="74" y="649"/>
                    </a:cubicBezTo>
                    <a:cubicBezTo>
                      <a:pt x="74" y="653"/>
                      <a:pt x="74" y="656"/>
                      <a:pt x="72" y="662"/>
                    </a:cubicBezTo>
                    <a:cubicBezTo>
                      <a:pt x="72" y="662"/>
                      <a:pt x="72" y="662"/>
                      <a:pt x="72" y="663"/>
                    </a:cubicBezTo>
                    <a:cubicBezTo>
                      <a:pt x="70" y="669"/>
                      <a:pt x="68" y="676"/>
                      <a:pt x="70" y="680"/>
                    </a:cubicBezTo>
                    <a:cubicBezTo>
                      <a:pt x="71" y="681"/>
                      <a:pt x="72" y="681"/>
                      <a:pt x="74" y="681"/>
                    </a:cubicBezTo>
                    <a:cubicBezTo>
                      <a:pt x="74" y="681"/>
                      <a:pt x="74" y="681"/>
                      <a:pt x="74" y="681"/>
                    </a:cubicBezTo>
                    <a:cubicBezTo>
                      <a:pt x="74" y="685"/>
                      <a:pt x="73" y="689"/>
                      <a:pt x="73" y="693"/>
                    </a:cubicBezTo>
                    <a:cubicBezTo>
                      <a:pt x="73" y="695"/>
                      <a:pt x="73" y="695"/>
                      <a:pt x="73" y="695"/>
                    </a:cubicBezTo>
                    <a:cubicBezTo>
                      <a:pt x="86" y="693"/>
                      <a:pt x="86" y="693"/>
                      <a:pt x="86" y="693"/>
                    </a:cubicBezTo>
                    <a:cubicBezTo>
                      <a:pt x="86" y="693"/>
                      <a:pt x="86" y="693"/>
                      <a:pt x="86" y="693"/>
                    </a:cubicBezTo>
                    <a:cubicBezTo>
                      <a:pt x="86" y="693"/>
                      <a:pt x="86" y="693"/>
                      <a:pt x="86" y="693"/>
                    </a:cubicBezTo>
                    <a:cubicBezTo>
                      <a:pt x="87" y="694"/>
                      <a:pt x="88" y="694"/>
                      <a:pt x="90" y="694"/>
                    </a:cubicBezTo>
                    <a:cubicBezTo>
                      <a:pt x="90" y="694"/>
                      <a:pt x="92" y="694"/>
                      <a:pt x="92" y="694"/>
                    </a:cubicBezTo>
                    <a:cubicBezTo>
                      <a:pt x="92" y="695"/>
                      <a:pt x="93" y="696"/>
                      <a:pt x="93" y="697"/>
                    </a:cubicBezTo>
                    <a:cubicBezTo>
                      <a:pt x="93" y="698"/>
                      <a:pt x="94" y="699"/>
                      <a:pt x="94" y="699"/>
                    </a:cubicBezTo>
                    <a:cubicBezTo>
                      <a:pt x="96" y="702"/>
                      <a:pt x="98" y="704"/>
                      <a:pt x="100" y="704"/>
                    </a:cubicBezTo>
                    <a:cubicBezTo>
                      <a:pt x="98" y="704"/>
                      <a:pt x="97" y="706"/>
                      <a:pt x="96" y="708"/>
                    </a:cubicBezTo>
                    <a:cubicBezTo>
                      <a:pt x="95" y="709"/>
                      <a:pt x="95" y="711"/>
                      <a:pt x="94" y="712"/>
                    </a:cubicBezTo>
                    <a:cubicBezTo>
                      <a:pt x="93" y="716"/>
                      <a:pt x="91" y="720"/>
                      <a:pt x="89" y="722"/>
                    </a:cubicBezTo>
                    <a:cubicBezTo>
                      <a:pt x="87" y="723"/>
                      <a:pt x="87" y="723"/>
                      <a:pt x="87" y="723"/>
                    </a:cubicBezTo>
                    <a:cubicBezTo>
                      <a:pt x="82" y="726"/>
                      <a:pt x="77" y="729"/>
                      <a:pt x="73" y="734"/>
                    </a:cubicBezTo>
                    <a:cubicBezTo>
                      <a:pt x="71" y="736"/>
                      <a:pt x="65" y="745"/>
                      <a:pt x="65" y="749"/>
                    </a:cubicBezTo>
                    <a:cubicBezTo>
                      <a:pt x="65" y="751"/>
                      <a:pt x="65" y="753"/>
                      <a:pt x="65" y="754"/>
                    </a:cubicBezTo>
                    <a:cubicBezTo>
                      <a:pt x="65" y="758"/>
                      <a:pt x="65" y="760"/>
                      <a:pt x="63" y="763"/>
                    </a:cubicBezTo>
                    <a:cubicBezTo>
                      <a:pt x="62" y="767"/>
                      <a:pt x="58" y="770"/>
                      <a:pt x="55" y="772"/>
                    </a:cubicBezTo>
                    <a:cubicBezTo>
                      <a:pt x="54" y="773"/>
                      <a:pt x="53" y="774"/>
                      <a:pt x="52" y="774"/>
                    </a:cubicBezTo>
                    <a:cubicBezTo>
                      <a:pt x="51" y="775"/>
                      <a:pt x="49" y="776"/>
                      <a:pt x="47" y="776"/>
                    </a:cubicBezTo>
                    <a:cubicBezTo>
                      <a:pt x="45" y="777"/>
                      <a:pt x="42" y="777"/>
                      <a:pt x="40" y="780"/>
                    </a:cubicBezTo>
                    <a:cubicBezTo>
                      <a:pt x="38" y="783"/>
                      <a:pt x="38" y="783"/>
                      <a:pt x="38" y="783"/>
                    </a:cubicBezTo>
                    <a:cubicBezTo>
                      <a:pt x="39" y="783"/>
                      <a:pt x="39" y="783"/>
                      <a:pt x="39" y="783"/>
                    </a:cubicBezTo>
                    <a:cubicBezTo>
                      <a:pt x="37" y="786"/>
                      <a:pt x="35" y="788"/>
                      <a:pt x="34" y="790"/>
                    </a:cubicBezTo>
                    <a:cubicBezTo>
                      <a:pt x="31" y="793"/>
                      <a:pt x="28" y="796"/>
                      <a:pt x="26" y="801"/>
                    </a:cubicBezTo>
                    <a:cubicBezTo>
                      <a:pt x="24" y="806"/>
                      <a:pt x="21" y="812"/>
                      <a:pt x="18" y="816"/>
                    </a:cubicBezTo>
                    <a:cubicBezTo>
                      <a:pt x="14" y="823"/>
                      <a:pt x="10" y="830"/>
                      <a:pt x="8" y="838"/>
                    </a:cubicBezTo>
                    <a:cubicBezTo>
                      <a:pt x="7" y="842"/>
                      <a:pt x="7" y="842"/>
                      <a:pt x="7" y="842"/>
                    </a:cubicBezTo>
                    <a:cubicBezTo>
                      <a:pt x="11" y="841"/>
                      <a:pt x="11" y="841"/>
                      <a:pt x="11" y="841"/>
                    </a:cubicBezTo>
                    <a:cubicBezTo>
                      <a:pt x="11" y="841"/>
                      <a:pt x="12" y="841"/>
                      <a:pt x="12" y="841"/>
                    </a:cubicBezTo>
                    <a:cubicBezTo>
                      <a:pt x="13" y="843"/>
                      <a:pt x="13" y="848"/>
                      <a:pt x="13" y="851"/>
                    </a:cubicBezTo>
                    <a:cubicBezTo>
                      <a:pt x="13" y="854"/>
                      <a:pt x="13" y="856"/>
                      <a:pt x="14" y="857"/>
                    </a:cubicBezTo>
                    <a:cubicBezTo>
                      <a:pt x="16" y="863"/>
                      <a:pt x="14" y="869"/>
                      <a:pt x="12" y="876"/>
                    </a:cubicBezTo>
                    <a:cubicBezTo>
                      <a:pt x="11" y="879"/>
                      <a:pt x="11" y="879"/>
                      <a:pt x="11" y="879"/>
                    </a:cubicBezTo>
                    <a:cubicBezTo>
                      <a:pt x="11" y="879"/>
                      <a:pt x="11" y="879"/>
                      <a:pt x="11" y="879"/>
                    </a:cubicBezTo>
                    <a:cubicBezTo>
                      <a:pt x="11" y="879"/>
                      <a:pt x="11" y="880"/>
                      <a:pt x="11" y="880"/>
                    </a:cubicBezTo>
                    <a:cubicBezTo>
                      <a:pt x="9" y="884"/>
                      <a:pt x="7" y="888"/>
                      <a:pt x="4" y="888"/>
                    </a:cubicBezTo>
                    <a:cubicBezTo>
                      <a:pt x="0" y="890"/>
                      <a:pt x="0" y="890"/>
                      <a:pt x="0" y="890"/>
                    </a:cubicBezTo>
                    <a:cubicBezTo>
                      <a:pt x="4" y="892"/>
                      <a:pt x="4" y="892"/>
                      <a:pt x="4" y="892"/>
                    </a:cubicBezTo>
                    <a:cubicBezTo>
                      <a:pt x="7" y="894"/>
                      <a:pt x="8" y="895"/>
                      <a:pt x="9" y="897"/>
                    </a:cubicBezTo>
                    <a:cubicBezTo>
                      <a:pt x="10" y="898"/>
                      <a:pt x="10" y="898"/>
                      <a:pt x="11" y="899"/>
                    </a:cubicBezTo>
                    <a:cubicBezTo>
                      <a:pt x="11" y="899"/>
                      <a:pt x="11" y="899"/>
                      <a:pt x="11" y="899"/>
                    </a:cubicBezTo>
                    <a:cubicBezTo>
                      <a:pt x="10" y="900"/>
                      <a:pt x="9" y="902"/>
                      <a:pt x="9" y="905"/>
                    </a:cubicBezTo>
                    <a:cubicBezTo>
                      <a:pt x="9" y="906"/>
                      <a:pt x="9" y="907"/>
                      <a:pt x="9" y="908"/>
                    </a:cubicBezTo>
                    <a:cubicBezTo>
                      <a:pt x="6" y="908"/>
                      <a:pt x="6" y="908"/>
                      <a:pt x="6" y="908"/>
                    </a:cubicBezTo>
                    <a:cubicBezTo>
                      <a:pt x="11" y="912"/>
                      <a:pt x="11" y="912"/>
                      <a:pt x="11" y="912"/>
                    </a:cubicBezTo>
                    <a:cubicBezTo>
                      <a:pt x="15" y="915"/>
                      <a:pt x="17" y="917"/>
                      <a:pt x="20" y="917"/>
                    </a:cubicBezTo>
                    <a:cubicBezTo>
                      <a:pt x="20" y="919"/>
                      <a:pt x="21" y="921"/>
                      <a:pt x="23" y="923"/>
                    </a:cubicBezTo>
                    <a:cubicBezTo>
                      <a:pt x="26" y="926"/>
                      <a:pt x="26" y="926"/>
                      <a:pt x="26" y="926"/>
                    </a:cubicBezTo>
                    <a:cubicBezTo>
                      <a:pt x="27" y="925"/>
                      <a:pt x="27" y="925"/>
                      <a:pt x="27" y="925"/>
                    </a:cubicBezTo>
                    <a:cubicBezTo>
                      <a:pt x="29" y="929"/>
                      <a:pt x="33" y="934"/>
                      <a:pt x="37" y="936"/>
                    </a:cubicBezTo>
                    <a:cubicBezTo>
                      <a:pt x="37" y="937"/>
                      <a:pt x="37" y="937"/>
                      <a:pt x="37" y="937"/>
                    </a:cubicBezTo>
                    <a:cubicBezTo>
                      <a:pt x="38" y="938"/>
                      <a:pt x="38" y="939"/>
                      <a:pt x="38" y="940"/>
                    </a:cubicBezTo>
                    <a:cubicBezTo>
                      <a:pt x="40" y="946"/>
                      <a:pt x="41" y="950"/>
                      <a:pt x="49" y="954"/>
                    </a:cubicBezTo>
                    <a:cubicBezTo>
                      <a:pt x="50" y="954"/>
                      <a:pt x="50" y="954"/>
                      <a:pt x="51" y="954"/>
                    </a:cubicBezTo>
                    <a:cubicBezTo>
                      <a:pt x="52" y="955"/>
                      <a:pt x="52" y="955"/>
                      <a:pt x="52" y="955"/>
                    </a:cubicBezTo>
                    <a:cubicBezTo>
                      <a:pt x="62" y="963"/>
                      <a:pt x="70" y="970"/>
                      <a:pt x="82" y="975"/>
                    </a:cubicBezTo>
                    <a:cubicBezTo>
                      <a:pt x="82" y="976"/>
                      <a:pt x="82" y="976"/>
                      <a:pt x="82" y="976"/>
                    </a:cubicBezTo>
                    <a:cubicBezTo>
                      <a:pt x="84" y="976"/>
                      <a:pt x="84" y="976"/>
                      <a:pt x="84" y="976"/>
                    </a:cubicBezTo>
                    <a:cubicBezTo>
                      <a:pt x="86" y="977"/>
                      <a:pt x="86" y="977"/>
                      <a:pt x="86" y="977"/>
                    </a:cubicBezTo>
                    <a:cubicBezTo>
                      <a:pt x="86" y="976"/>
                      <a:pt x="86" y="976"/>
                      <a:pt x="86" y="976"/>
                    </a:cubicBezTo>
                    <a:cubicBezTo>
                      <a:pt x="90" y="976"/>
                      <a:pt x="94" y="974"/>
                      <a:pt x="98" y="973"/>
                    </a:cubicBezTo>
                    <a:cubicBezTo>
                      <a:pt x="100" y="972"/>
                      <a:pt x="102" y="971"/>
                      <a:pt x="104" y="970"/>
                    </a:cubicBezTo>
                    <a:cubicBezTo>
                      <a:pt x="105" y="970"/>
                      <a:pt x="108" y="970"/>
                      <a:pt x="111" y="971"/>
                    </a:cubicBezTo>
                    <a:cubicBezTo>
                      <a:pt x="113" y="971"/>
                      <a:pt x="116" y="971"/>
                      <a:pt x="118" y="971"/>
                    </a:cubicBezTo>
                    <a:cubicBezTo>
                      <a:pt x="119" y="971"/>
                      <a:pt x="120" y="971"/>
                      <a:pt x="121" y="971"/>
                    </a:cubicBezTo>
                    <a:cubicBezTo>
                      <a:pt x="124" y="972"/>
                      <a:pt x="126" y="973"/>
                      <a:pt x="128" y="973"/>
                    </a:cubicBezTo>
                    <a:cubicBezTo>
                      <a:pt x="132" y="973"/>
                      <a:pt x="134" y="971"/>
                      <a:pt x="139" y="969"/>
                    </a:cubicBezTo>
                    <a:cubicBezTo>
                      <a:pt x="141" y="968"/>
                      <a:pt x="143" y="968"/>
                      <a:pt x="145" y="967"/>
                    </a:cubicBezTo>
                    <a:cubicBezTo>
                      <a:pt x="149" y="966"/>
                      <a:pt x="153" y="965"/>
                      <a:pt x="155" y="963"/>
                    </a:cubicBezTo>
                    <a:cubicBezTo>
                      <a:pt x="156" y="963"/>
                      <a:pt x="156" y="963"/>
                      <a:pt x="156" y="963"/>
                    </a:cubicBezTo>
                    <a:cubicBezTo>
                      <a:pt x="157" y="963"/>
                      <a:pt x="159" y="962"/>
                      <a:pt x="161" y="961"/>
                    </a:cubicBezTo>
                    <a:cubicBezTo>
                      <a:pt x="161" y="961"/>
                      <a:pt x="161" y="961"/>
                      <a:pt x="161" y="961"/>
                    </a:cubicBezTo>
                    <a:cubicBezTo>
                      <a:pt x="162" y="961"/>
                      <a:pt x="162" y="961"/>
                      <a:pt x="163" y="961"/>
                    </a:cubicBezTo>
                    <a:cubicBezTo>
                      <a:pt x="164" y="961"/>
                      <a:pt x="166" y="961"/>
                      <a:pt x="167" y="961"/>
                    </a:cubicBezTo>
                    <a:cubicBezTo>
                      <a:pt x="168" y="961"/>
                      <a:pt x="169" y="960"/>
                      <a:pt x="170" y="960"/>
                    </a:cubicBezTo>
                    <a:cubicBezTo>
                      <a:pt x="171" y="960"/>
                      <a:pt x="173" y="960"/>
                      <a:pt x="174" y="960"/>
                    </a:cubicBezTo>
                    <a:cubicBezTo>
                      <a:pt x="179" y="960"/>
                      <a:pt x="181" y="961"/>
                      <a:pt x="182" y="963"/>
                    </a:cubicBezTo>
                    <a:cubicBezTo>
                      <a:pt x="182" y="964"/>
                      <a:pt x="182" y="964"/>
                      <a:pt x="182" y="964"/>
                    </a:cubicBezTo>
                    <a:cubicBezTo>
                      <a:pt x="183" y="964"/>
                      <a:pt x="183" y="964"/>
                      <a:pt x="183" y="964"/>
                    </a:cubicBezTo>
                    <a:cubicBezTo>
                      <a:pt x="184" y="965"/>
                      <a:pt x="185" y="967"/>
                      <a:pt x="185" y="969"/>
                    </a:cubicBezTo>
                    <a:cubicBezTo>
                      <a:pt x="187" y="973"/>
                      <a:pt x="189" y="977"/>
                      <a:pt x="193" y="977"/>
                    </a:cubicBezTo>
                    <a:cubicBezTo>
                      <a:pt x="194" y="977"/>
                      <a:pt x="194" y="977"/>
                      <a:pt x="195" y="977"/>
                    </a:cubicBezTo>
                    <a:cubicBezTo>
                      <a:pt x="196" y="977"/>
                      <a:pt x="197" y="976"/>
                      <a:pt x="198" y="975"/>
                    </a:cubicBezTo>
                    <a:cubicBezTo>
                      <a:pt x="199" y="975"/>
                      <a:pt x="201" y="974"/>
                      <a:pt x="201" y="974"/>
                    </a:cubicBezTo>
                    <a:cubicBezTo>
                      <a:pt x="202" y="974"/>
                      <a:pt x="203" y="974"/>
                      <a:pt x="203" y="975"/>
                    </a:cubicBezTo>
                    <a:cubicBezTo>
                      <a:pt x="206" y="975"/>
                      <a:pt x="209" y="975"/>
                      <a:pt x="210" y="974"/>
                    </a:cubicBezTo>
                    <a:cubicBezTo>
                      <a:pt x="211" y="975"/>
                      <a:pt x="211" y="975"/>
                      <a:pt x="211" y="975"/>
                    </a:cubicBezTo>
                    <a:cubicBezTo>
                      <a:pt x="211" y="975"/>
                      <a:pt x="211" y="975"/>
                      <a:pt x="211" y="976"/>
                    </a:cubicBezTo>
                    <a:cubicBezTo>
                      <a:pt x="211" y="975"/>
                      <a:pt x="211" y="975"/>
                      <a:pt x="211" y="975"/>
                    </a:cubicBezTo>
                    <a:cubicBezTo>
                      <a:pt x="208" y="984"/>
                      <a:pt x="208" y="984"/>
                      <a:pt x="208" y="984"/>
                    </a:cubicBezTo>
                    <a:cubicBezTo>
                      <a:pt x="211" y="984"/>
                      <a:pt x="211" y="984"/>
                      <a:pt x="211" y="984"/>
                    </a:cubicBezTo>
                    <a:cubicBezTo>
                      <a:pt x="211" y="984"/>
                      <a:pt x="212" y="984"/>
                      <a:pt x="212" y="984"/>
                    </a:cubicBezTo>
                    <a:cubicBezTo>
                      <a:pt x="215" y="984"/>
                      <a:pt x="215" y="983"/>
                      <a:pt x="216" y="981"/>
                    </a:cubicBezTo>
                    <a:cubicBezTo>
                      <a:pt x="216" y="981"/>
                      <a:pt x="216" y="981"/>
                      <a:pt x="216" y="980"/>
                    </a:cubicBezTo>
                    <a:cubicBezTo>
                      <a:pt x="217" y="979"/>
                      <a:pt x="217" y="979"/>
                      <a:pt x="217" y="979"/>
                    </a:cubicBezTo>
                    <a:cubicBezTo>
                      <a:pt x="217" y="979"/>
                      <a:pt x="218" y="979"/>
                      <a:pt x="218" y="979"/>
                    </a:cubicBezTo>
                    <a:cubicBezTo>
                      <a:pt x="218" y="980"/>
                      <a:pt x="219" y="981"/>
                      <a:pt x="220" y="982"/>
                    </a:cubicBezTo>
                    <a:cubicBezTo>
                      <a:pt x="220" y="982"/>
                      <a:pt x="221" y="982"/>
                      <a:pt x="221" y="983"/>
                    </a:cubicBezTo>
                    <a:cubicBezTo>
                      <a:pt x="221" y="984"/>
                      <a:pt x="220" y="986"/>
                      <a:pt x="219" y="988"/>
                    </a:cubicBezTo>
                    <a:cubicBezTo>
                      <a:pt x="219" y="989"/>
                      <a:pt x="218" y="990"/>
                      <a:pt x="218" y="991"/>
                    </a:cubicBezTo>
                    <a:cubicBezTo>
                      <a:pt x="218" y="991"/>
                      <a:pt x="218" y="991"/>
                      <a:pt x="218" y="991"/>
                    </a:cubicBezTo>
                    <a:cubicBezTo>
                      <a:pt x="217" y="992"/>
                      <a:pt x="216" y="993"/>
                      <a:pt x="215" y="994"/>
                    </a:cubicBezTo>
                    <a:cubicBezTo>
                      <a:pt x="215" y="996"/>
                      <a:pt x="215" y="999"/>
                      <a:pt x="217" y="1001"/>
                    </a:cubicBezTo>
                    <a:cubicBezTo>
                      <a:pt x="217" y="1001"/>
                      <a:pt x="217" y="1001"/>
                      <a:pt x="217" y="1001"/>
                    </a:cubicBezTo>
                    <a:cubicBezTo>
                      <a:pt x="217" y="1002"/>
                      <a:pt x="216" y="1003"/>
                      <a:pt x="216" y="1004"/>
                    </a:cubicBezTo>
                    <a:cubicBezTo>
                      <a:pt x="215" y="1003"/>
                      <a:pt x="215" y="1003"/>
                      <a:pt x="215" y="1003"/>
                    </a:cubicBezTo>
                    <a:cubicBezTo>
                      <a:pt x="215" y="1007"/>
                      <a:pt x="215" y="1007"/>
                      <a:pt x="215" y="1007"/>
                    </a:cubicBezTo>
                    <a:cubicBezTo>
                      <a:pt x="216" y="1009"/>
                      <a:pt x="215" y="1011"/>
                      <a:pt x="213" y="1012"/>
                    </a:cubicBezTo>
                    <a:cubicBezTo>
                      <a:pt x="210" y="1015"/>
                      <a:pt x="214" y="1022"/>
                      <a:pt x="216" y="1025"/>
                    </a:cubicBezTo>
                    <a:cubicBezTo>
                      <a:pt x="218" y="1029"/>
                      <a:pt x="222" y="1032"/>
                      <a:pt x="225" y="1036"/>
                    </a:cubicBezTo>
                    <a:cubicBezTo>
                      <a:pt x="227" y="1038"/>
                      <a:pt x="229" y="1039"/>
                      <a:pt x="230" y="1041"/>
                    </a:cubicBezTo>
                    <a:cubicBezTo>
                      <a:pt x="232" y="1043"/>
                      <a:pt x="232" y="1043"/>
                      <a:pt x="232" y="1043"/>
                    </a:cubicBezTo>
                    <a:cubicBezTo>
                      <a:pt x="233" y="1044"/>
                      <a:pt x="234" y="1045"/>
                      <a:pt x="235" y="1046"/>
                    </a:cubicBezTo>
                    <a:cubicBezTo>
                      <a:pt x="236" y="1047"/>
                      <a:pt x="237" y="1048"/>
                      <a:pt x="237" y="1049"/>
                    </a:cubicBezTo>
                    <a:cubicBezTo>
                      <a:pt x="238" y="1051"/>
                      <a:pt x="238" y="1051"/>
                      <a:pt x="238" y="1051"/>
                    </a:cubicBezTo>
                    <a:cubicBezTo>
                      <a:pt x="238" y="1052"/>
                      <a:pt x="239" y="1054"/>
                      <a:pt x="240" y="1056"/>
                    </a:cubicBezTo>
                    <a:cubicBezTo>
                      <a:pt x="240" y="1056"/>
                      <a:pt x="240" y="1056"/>
                      <a:pt x="240" y="1056"/>
                    </a:cubicBezTo>
                    <a:cubicBezTo>
                      <a:pt x="240" y="1056"/>
                      <a:pt x="240" y="1056"/>
                      <a:pt x="240" y="1056"/>
                    </a:cubicBezTo>
                    <a:cubicBezTo>
                      <a:pt x="239" y="1057"/>
                      <a:pt x="239" y="1057"/>
                      <a:pt x="239" y="1057"/>
                    </a:cubicBezTo>
                    <a:cubicBezTo>
                      <a:pt x="239" y="1058"/>
                      <a:pt x="239" y="1058"/>
                      <a:pt x="239" y="1058"/>
                    </a:cubicBezTo>
                    <a:cubicBezTo>
                      <a:pt x="239" y="1061"/>
                      <a:pt x="239" y="1061"/>
                      <a:pt x="239" y="1061"/>
                    </a:cubicBezTo>
                    <a:cubicBezTo>
                      <a:pt x="240" y="1060"/>
                      <a:pt x="240" y="1060"/>
                      <a:pt x="240" y="1060"/>
                    </a:cubicBezTo>
                    <a:cubicBezTo>
                      <a:pt x="241" y="1061"/>
                      <a:pt x="241" y="1062"/>
                      <a:pt x="242" y="1063"/>
                    </a:cubicBezTo>
                    <a:cubicBezTo>
                      <a:pt x="244" y="1068"/>
                      <a:pt x="248" y="1075"/>
                      <a:pt x="247" y="1079"/>
                    </a:cubicBezTo>
                    <a:cubicBezTo>
                      <a:pt x="244" y="1083"/>
                      <a:pt x="247" y="1089"/>
                      <a:pt x="250" y="1092"/>
                    </a:cubicBezTo>
                    <a:cubicBezTo>
                      <a:pt x="251" y="1093"/>
                      <a:pt x="250" y="1097"/>
                      <a:pt x="250" y="1099"/>
                    </a:cubicBezTo>
                    <a:cubicBezTo>
                      <a:pt x="250" y="1100"/>
                      <a:pt x="250" y="1101"/>
                      <a:pt x="250" y="1102"/>
                    </a:cubicBezTo>
                    <a:cubicBezTo>
                      <a:pt x="250" y="1104"/>
                      <a:pt x="247" y="1107"/>
                      <a:pt x="245" y="1110"/>
                    </a:cubicBezTo>
                    <a:cubicBezTo>
                      <a:pt x="243" y="1113"/>
                      <a:pt x="240" y="1116"/>
                      <a:pt x="239" y="1120"/>
                    </a:cubicBezTo>
                    <a:cubicBezTo>
                      <a:pt x="236" y="1130"/>
                      <a:pt x="234" y="1137"/>
                      <a:pt x="234" y="1147"/>
                    </a:cubicBezTo>
                    <a:cubicBezTo>
                      <a:pt x="234" y="1150"/>
                      <a:pt x="234" y="1150"/>
                      <a:pt x="234" y="1150"/>
                    </a:cubicBezTo>
                    <a:cubicBezTo>
                      <a:pt x="235" y="1150"/>
                      <a:pt x="235" y="1150"/>
                      <a:pt x="235" y="1150"/>
                    </a:cubicBezTo>
                    <a:cubicBezTo>
                      <a:pt x="235" y="1156"/>
                      <a:pt x="241" y="1166"/>
                      <a:pt x="247" y="1175"/>
                    </a:cubicBezTo>
                    <a:cubicBezTo>
                      <a:pt x="251" y="1183"/>
                      <a:pt x="256" y="1190"/>
                      <a:pt x="256" y="1193"/>
                    </a:cubicBezTo>
                    <a:cubicBezTo>
                      <a:pt x="256" y="1211"/>
                      <a:pt x="259" y="1234"/>
                      <a:pt x="273" y="1245"/>
                    </a:cubicBezTo>
                    <a:cubicBezTo>
                      <a:pt x="273" y="1245"/>
                      <a:pt x="273" y="1245"/>
                      <a:pt x="273" y="1245"/>
                    </a:cubicBezTo>
                    <a:cubicBezTo>
                      <a:pt x="273" y="1246"/>
                      <a:pt x="273" y="1247"/>
                      <a:pt x="274" y="1248"/>
                    </a:cubicBezTo>
                    <a:cubicBezTo>
                      <a:pt x="275" y="1251"/>
                      <a:pt x="276" y="1254"/>
                      <a:pt x="278" y="1257"/>
                    </a:cubicBezTo>
                    <a:cubicBezTo>
                      <a:pt x="281" y="1265"/>
                      <a:pt x="285" y="1272"/>
                      <a:pt x="285" y="1280"/>
                    </a:cubicBezTo>
                    <a:cubicBezTo>
                      <a:pt x="285" y="1280"/>
                      <a:pt x="285" y="1280"/>
                      <a:pt x="284" y="1281"/>
                    </a:cubicBezTo>
                    <a:cubicBezTo>
                      <a:pt x="283" y="1282"/>
                      <a:pt x="283" y="1283"/>
                      <a:pt x="283" y="1284"/>
                    </a:cubicBezTo>
                    <a:cubicBezTo>
                      <a:pt x="283" y="1286"/>
                      <a:pt x="285" y="1288"/>
                      <a:pt x="286" y="1290"/>
                    </a:cubicBezTo>
                    <a:cubicBezTo>
                      <a:pt x="287" y="1291"/>
                      <a:pt x="288" y="1291"/>
                      <a:pt x="288" y="1292"/>
                    </a:cubicBezTo>
                    <a:cubicBezTo>
                      <a:pt x="291" y="1298"/>
                      <a:pt x="292" y="1299"/>
                      <a:pt x="300" y="1302"/>
                    </a:cubicBezTo>
                    <a:cubicBezTo>
                      <a:pt x="301" y="1302"/>
                      <a:pt x="301" y="1302"/>
                      <a:pt x="301" y="1302"/>
                    </a:cubicBezTo>
                    <a:cubicBezTo>
                      <a:pt x="302" y="1302"/>
                      <a:pt x="304" y="1302"/>
                      <a:pt x="309" y="1301"/>
                    </a:cubicBezTo>
                    <a:cubicBezTo>
                      <a:pt x="311" y="1300"/>
                      <a:pt x="315" y="1299"/>
                      <a:pt x="316" y="1299"/>
                    </a:cubicBezTo>
                    <a:cubicBezTo>
                      <a:pt x="318" y="1299"/>
                      <a:pt x="319" y="1298"/>
                      <a:pt x="320" y="1297"/>
                    </a:cubicBezTo>
                    <a:cubicBezTo>
                      <a:pt x="321" y="1296"/>
                      <a:pt x="322" y="1296"/>
                      <a:pt x="322" y="1296"/>
                    </a:cubicBezTo>
                    <a:cubicBezTo>
                      <a:pt x="324" y="1295"/>
                      <a:pt x="327" y="1296"/>
                      <a:pt x="329" y="1296"/>
                    </a:cubicBezTo>
                    <a:cubicBezTo>
                      <a:pt x="330" y="1296"/>
                      <a:pt x="331" y="1297"/>
                      <a:pt x="332" y="1297"/>
                    </a:cubicBezTo>
                    <a:cubicBezTo>
                      <a:pt x="335" y="1297"/>
                      <a:pt x="337" y="1297"/>
                      <a:pt x="340" y="1297"/>
                    </a:cubicBezTo>
                    <a:cubicBezTo>
                      <a:pt x="344" y="1297"/>
                      <a:pt x="346" y="1297"/>
                      <a:pt x="348" y="1296"/>
                    </a:cubicBezTo>
                    <a:cubicBezTo>
                      <a:pt x="349" y="1296"/>
                      <a:pt x="350" y="1295"/>
                      <a:pt x="350" y="1294"/>
                    </a:cubicBezTo>
                    <a:cubicBezTo>
                      <a:pt x="351" y="1293"/>
                      <a:pt x="352" y="1293"/>
                      <a:pt x="354" y="1292"/>
                    </a:cubicBezTo>
                    <a:cubicBezTo>
                      <a:pt x="355" y="1292"/>
                      <a:pt x="355" y="1292"/>
                      <a:pt x="355" y="1292"/>
                    </a:cubicBezTo>
                    <a:cubicBezTo>
                      <a:pt x="358" y="1292"/>
                      <a:pt x="360" y="1291"/>
                      <a:pt x="362" y="1289"/>
                    </a:cubicBezTo>
                    <a:cubicBezTo>
                      <a:pt x="374" y="1280"/>
                      <a:pt x="382" y="1270"/>
                      <a:pt x="389" y="1259"/>
                    </a:cubicBezTo>
                    <a:cubicBezTo>
                      <a:pt x="392" y="1253"/>
                      <a:pt x="395" y="1250"/>
                      <a:pt x="400" y="1245"/>
                    </a:cubicBezTo>
                    <a:cubicBezTo>
                      <a:pt x="403" y="1242"/>
                      <a:pt x="404" y="1236"/>
                      <a:pt x="405" y="1231"/>
                    </a:cubicBezTo>
                    <a:cubicBezTo>
                      <a:pt x="405" y="1230"/>
                      <a:pt x="406" y="1228"/>
                      <a:pt x="406" y="1227"/>
                    </a:cubicBezTo>
                    <a:cubicBezTo>
                      <a:pt x="406" y="1225"/>
                      <a:pt x="406" y="1225"/>
                      <a:pt x="406" y="1225"/>
                    </a:cubicBezTo>
                    <a:cubicBezTo>
                      <a:pt x="406" y="1225"/>
                      <a:pt x="406" y="1225"/>
                      <a:pt x="406" y="1225"/>
                    </a:cubicBezTo>
                    <a:cubicBezTo>
                      <a:pt x="406" y="1224"/>
                      <a:pt x="406" y="1223"/>
                      <a:pt x="406" y="1221"/>
                    </a:cubicBezTo>
                    <a:cubicBezTo>
                      <a:pt x="405" y="1219"/>
                      <a:pt x="405" y="1219"/>
                      <a:pt x="405" y="1219"/>
                    </a:cubicBezTo>
                    <a:cubicBezTo>
                      <a:pt x="407" y="1218"/>
                      <a:pt x="411" y="1216"/>
                      <a:pt x="413" y="1214"/>
                    </a:cubicBezTo>
                    <a:cubicBezTo>
                      <a:pt x="415" y="1213"/>
                      <a:pt x="418" y="1211"/>
                      <a:pt x="420" y="1210"/>
                    </a:cubicBezTo>
                    <a:cubicBezTo>
                      <a:pt x="420" y="1213"/>
                      <a:pt x="420" y="1213"/>
                      <a:pt x="420" y="1213"/>
                    </a:cubicBezTo>
                    <a:cubicBezTo>
                      <a:pt x="424" y="1207"/>
                      <a:pt x="424" y="1207"/>
                      <a:pt x="424" y="1207"/>
                    </a:cubicBezTo>
                    <a:cubicBezTo>
                      <a:pt x="425" y="1205"/>
                      <a:pt x="426" y="1204"/>
                      <a:pt x="426" y="1202"/>
                    </a:cubicBezTo>
                    <a:cubicBezTo>
                      <a:pt x="427" y="1193"/>
                      <a:pt x="427" y="1193"/>
                      <a:pt x="427" y="1193"/>
                    </a:cubicBezTo>
                    <a:cubicBezTo>
                      <a:pt x="425" y="1196"/>
                      <a:pt x="425" y="1196"/>
                      <a:pt x="425" y="1196"/>
                    </a:cubicBezTo>
                    <a:cubicBezTo>
                      <a:pt x="425" y="1195"/>
                      <a:pt x="426" y="1193"/>
                      <a:pt x="426" y="1192"/>
                    </a:cubicBezTo>
                    <a:cubicBezTo>
                      <a:pt x="426" y="1191"/>
                      <a:pt x="426" y="1189"/>
                      <a:pt x="426" y="1188"/>
                    </a:cubicBezTo>
                    <a:cubicBezTo>
                      <a:pt x="427" y="1186"/>
                      <a:pt x="427" y="1186"/>
                      <a:pt x="427" y="1186"/>
                    </a:cubicBezTo>
                    <a:cubicBezTo>
                      <a:pt x="426" y="1186"/>
                      <a:pt x="426" y="1186"/>
                      <a:pt x="426" y="1186"/>
                    </a:cubicBezTo>
                    <a:cubicBezTo>
                      <a:pt x="424" y="1183"/>
                      <a:pt x="420" y="1174"/>
                      <a:pt x="420" y="1173"/>
                    </a:cubicBezTo>
                    <a:cubicBezTo>
                      <a:pt x="420" y="1170"/>
                      <a:pt x="422" y="1168"/>
                      <a:pt x="425" y="1166"/>
                    </a:cubicBezTo>
                    <a:cubicBezTo>
                      <a:pt x="426" y="1165"/>
                      <a:pt x="428" y="1164"/>
                      <a:pt x="429" y="1162"/>
                    </a:cubicBezTo>
                    <a:cubicBezTo>
                      <a:pt x="430" y="1163"/>
                      <a:pt x="430" y="1163"/>
                      <a:pt x="430" y="1163"/>
                    </a:cubicBezTo>
                    <a:cubicBezTo>
                      <a:pt x="432" y="1161"/>
                      <a:pt x="432" y="1161"/>
                      <a:pt x="432" y="1161"/>
                    </a:cubicBezTo>
                    <a:cubicBezTo>
                      <a:pt x="434" y="1159"/>
                      <a:pt x="435" y="1158"/>
                      <a:pt x="435" y="1155"/>
                    </a:cubicBezTo>
                    <a:cubicBezTo>
                      <a:pt x="438" y="1153"/>
                      <a:pt x="442" y="1151"/>
                      <a:pt x="446" y="1149"/>
                    </a:cubicBezTo>
                    <a:cubicBezTo>
                      <a:pt x="454" y="1145"/>
                      <a:pt x="463" y="1141"/>
                      <a:pt x="466" y="1131"/>
                    </a:cubicBezTo>
                    <a:cubicBezTo>
                      <a:pt x="468" y="1128"/>
                      <a:pt x="467" y="1123"/>
                      <a:pt x="466" y="1118"/>
                    </a:cubicBezTo>
                    <a:cubicBezTo>
                      <a:pt x="466" y="1116"/>
                      <a:pt x="465" y="1113"/>
                      <a:pt x="465" y="1111"/>
                    </a:cubicBezTo>
                    <a:cubicBezTo>
                      <a:pt x="465" y="1109"/>
                      <a:pt x="466" y="1106"/>
                      <a:pt x="466" y="1104"/>
                    </a:cubicBezTo>
                    <a:cubicBezTo>
                      <a:pt x="468" y="1099"/>
                      <a:pt x="469" y="1093"/>
                      <a:pt x="466" y="1090"/>
                    </a:cubicBezTo>
                    <a:cubicBezTo>
                      <a:pt x="464" y="1086"/>
                      <a:pt x="464" y="1086"/>
                      <a:pt x="464" y="1086"/>
                    </a:cubicBezTo>
                    <a:cubicBezTo>
                      <a:pt x="464" y="1088"/>
                      <a:pt x="464" y="1088"/>
                      <a:pt x="464" y="1088"/>
                    </a:cubicBezTo>
                    <a:cubicBezTo>
                      <a:pt x="464" y="1088"/>
                      <a:pt x="463" y="1087"/>
                      <a:pt x="463" y="1087"/>
                    </a:cubicBezTo>
                    <a:cubicBezTo>
                      <a:pt x="462" y="1086"/>
                      <a:pt x="461" y="1085"/>
                      <a:pt x="461" y="1084"/>
                    </a:cubicBezTo>
                    <a:cubicBezTo>
                      <a:pt x="460" y="1081"/>
                      <a:pt x="458" y="1078"/>
                      <a:pt x="458" y="1075"/>
                    </a:cubicBezTo>
                    <a:cubicBezTo>
                      <a:pt x="457" y="1074"/>
                      <a:pt x="458" y="1072"/>
                      <a:pt x="459" y="1070"/>
                    </a:cubicBezTo>
                    <a:cubicBezTo>
                      <a:pt x="459" y="1068"/>
                      <a:pt x="460" y="1066"/>
                      <a:pt x="460" y="1064"/>
                    </a:cubicBezTo>
                    <a:cubicBezTo>
                      <a:pt x="459" y="1063"/>
                      <a:pt x="459" y="1062"/>
                      <a:pt x="458" y="1061"/>
                    </a:cubicBezTo>
                    <a:cubicBezTo>
                      <a:pt x="460" y="1062"/>
                      <a:pt x="460" y="1062"/>
                      <a:pt x="460" y="1062"/>
                    </a:cubicBezTo>
                    <a:cubicBezTo>
                      <a:pt x="460" y="1063"/>
                      <a:pt x="460" y="1063"/>
                      <a:pt x="460" y="1063"/>
                    </a:cubicBezTo>
                    <a:cubicBezTo>
                      <a:pt x="460" y="1062"/>
                      <a:pt x="460" y="1062"/>
                      <a:pt x="460" y="1062"/>
                    </a:cubicBezTo>
                    <a:cubicBezTo>
                      <a:pt x="461" y="1063"/>
                      <a:pt x="461" y="1063"/>
                      <a:pt x="461" y="1063"/>
                    </a:cubicBezTo>
                    <a:cubicBezTo>
                      <a:pt x="460" y="1060"/>
                      <a:pt x="460" y="1060"/>
                      <a:pt x="460" y="1060"/>
                    </a:cubicBezTo>
                    <a:cubicBezTo>
                      <a:pt x="462" y="1051"/>
                      <a:pt x="462" y="1051"/>
                      <a:pt x="462" y="1051"/>
                    </a:cubicBezTo>
                    <a:cubicBezTo>
                      <a:pt x="462" y="1051"/>
                      <a:pt x="462" y="1050"/>
                      <a:pt x="462" y="1049"/>
                    </a:cubicBezTo>
                    <a:cubicBezTo>
                      <a:pt x="463" y="1049"/>
                      <a:pt x="463" y="1049"/>
                      <a:pt x="463" y="1049"/>
                    </a:cubicBezTo>
                    <a:cubicBezTo>
                      <a:pt x="462" y="1047"/>
                      <a:pt x="462" y="1047"/>
                      <a:pt x="462" y="1047"/>
                    </a:cubicBezTo>
                    <a:cubicBezTo>
                      <a:pt x="462" y="1047"/>
                      <a:pt x="461" y="1046"/>
                      <a:pt x="460" y="1046"/>
                    </a:cubicBezTo>
                    <a:cubicBezTo>
                      <a:pt x="459" y="1046"/>
                      <a:pt x="459" y="1046"/>
                      <a:pt x="459" y="1046"/>
                    </a:cubicBezTo>
                    <a:cubicBezTo>
                      <a:pt x="458" y="1047"/>
                      <a:pt x="458" y="1047"/>
                      <a:pt x="458" y="1047"/>
                    </a:cubicBezTo>
                    <a:cubicBezTo>
                      <a:pt x="457" y="1048"/>
                      <a:pt x="457" y="1049"/>
                      <a:pt x="458" y="1051"/>
                    </a:cubicBezTo>
                    <a:cubicBezTo>
                      <a:pt x="459" y="1055"/>
                      <a:pt x="459" y="1055"/>
                      <a:pt x="459" y="1055"/>
                    </a:cubicBezTo>
                    <a:cubicBezTo>
                      <a:pt x="458" y="1054"/>
                      <a:pt x="458" y="1054"/>
                      <a:pt x="457" y="1053"/>
                    </a:cubicBezTo>
                    <a:cubicBezTo>
                      <a:pt x="457" y="1051"/>
                      <a:pt x="457" y="1051"/>
                      <a:pt x="457" y="1051"/>
                    </a:cubicBezTo>
                    <a:cubicBezTo>
                      <a:pt x="458" y="1049"/>
                      <a:pt x="458" y="1047"/>
                      <a:pt x="458" y="1045"/>
                    </a:cubicBezTo>
                    <a:cubicBezTo>
                      <a:pt x="458" y="1045"/>
                      <a:pt x="459" y="1044"/>
                      <a:pt x="459" y="1044"/>
                    </a:cubicBezTo>
                    <a:cubicBezTo>
                      <a:pt x="462" y="1042"/>
                      <a:pt x="463" y="1039"/>
                      <a:pt x="464" y="1036"/>
                    </a:cubicBezTo>
                    <a:cubicBezTo>
                      <a:pt x="465" y="1033"/>
                      <a:pt x="466" y="1031"/>
                      <a:pt x="468" y="1029"/>
                    </a:cubicBezTo>
                    <a:cubicBezTo>
                      <a:pt x="470" y="1027"/>
                      <a:pt x="472" y="1025"/>
                      <a:pt x="473" y="1024"/>
                    </a:cubicBezTo>
                    <a:cubicBezTo>
                      <a:pt x="473" y="1025"/>
                      <a:pt x="473" y="1025"/>
                      <a:pt x="473" y="1025"/>
                    </a:cubicBezTo>
                    <a:cubicBezTo>
                      <a:pt x="475" y="1023"/>
                      <a:pt x="475" y="1023"/>
                      <a:pt x="475" y="1023"/>
                    </a:cubicBezTo>
                    <a:cubicBezTo>
                      <a:pt x="476" y="1021"/>
                      <a:pt x="477" y="1019"/>
                      <a:pt x="479" y="1017"/>
                    </a:cubicBezTo>
                    <a:cubicBezTo>
                      <a:pt x="480" y="1015"/>
                      <a:pt x="481" y="1013"/>
                      <a:pt x="482" y="1011"/>
                    </a:cubicBezTo>
                    <a:cubicBezTo>
                      <a:pt x="484" y="1010"/>
                      <a:pt x="487" y="1008"/>
                      <a:pt x="489" y="1006"/>
                    </a:cubicBezTo>
                    <a:cubicBezTo>
                      <a:pt x="492" y="1004"/>
                      <a:pt x="494" y="1002"/>
                      <a:pt x="496" y="1000"/>
                    </a:cubicBezTo>
                    <a:cubicBezTo>
                      <a:pt x="500" y="997"/>
                      <a:pt x="504" y="993"/>
                      <a:pt x="509" y="990"/>
                    </a:cubicBezTo>
                    <a:cubicBezTo>
                      <a:pt x="513" y="987"/>
                      <a:pt x="518" y="983"/>
                      <a:pt x="522" y="979"/>
                    </a:cubicBezTo>
                    <a:cubicBezTo>
                      <a:pt x="530" y="971"/>
                      <a:pt x="535" y="960"/>
                      <a:pt x="539" y="950"/>
                    </a:cubicBezTo>
                    <a:cubicBezTo>
                      <a:pt x="540" y="948"/>
                      <a:pt x="541" y="946"/>
                      <a:pt x="542" y="944"/>
                    </a:cubicBezTo>
                    <a:cubicBezTo>
                      <a:pt x="543" y="943"/>
                      <a:pt x="544" y="941"/>
                      <a:pt x="545" y="940"/>
                    </a:cubicBezTo>
                    <a:cubicBezTo>
                      <a:pt x="546" y="938"/>
                      <a:pt x="547" y="936"/>
                      <a:pt x="547" y="934"/>
                    </a:cubicBezTo>
                    <a:cubicBezTo>
                      <a:pt x="548" y="930"/>
                      <a:pt x="548" y="929"/>
                      <a:pt x="550" y="929"/>
                    </a:cubicBezTo>
                    <a:cubicBezTo>
                      <a:pt x="550" y="929"/>
                      <a:pt x="550" y="929"/>
                      <a:pt x="550" y="929"/>
                    </a:cubicBezTo>
                    <a:cubicBezTo>
                      <a:pt x="564" y="930"/>
                      <a:pt x="564" y="930"/>
                      <a:pt x="564" y="930"/>
                    </a:cubicBezTo>
                    <a:cubicBezTo>
                      <a:pt x="550" y="925"/>
                      <a:pt x="550" y="925"/>
                      <a:pt x="550" y="925"/>
                    </a:cubicBezTo>
                    <a:cubicBezTo>
                      <a:pt x="550" y="922"/>
                      <a:pt x="551" y="916"/>
                      <a:pt x="549" y="913"/>
                    </a:cubicBezTo>
                    <a:cubicBezTo>
                      <a:pt x="547" y="912"/>
                      <a:pt x="545" y="911"/>
                      <a:pt x="543" y="913"/>
                    </a:cubicBezTo>
                    <a:cubicBezTo>
                      <a:pt x="538" y="916"/>
                      <a:pt x="532" y="917"/>
                      <a:pt x="526" y="918"/>
                    </a:cubicBezTo>
                    <a:cubicBezTo>
                      <a:pt x="524" y="918"/>
                      <a:pt x="522" y="918"/>
                      <a:pt x="520" y="918"/>
                    </a:cubicBezTo>
                    <a:cubicBezTo>
                      <a:pt x="518" y="919"/>
                      <a:pt x="516" y="920"/>
                      <a:pt x="514" y="921"/>
                    </a:cubicBezTo>
                    <a:cubicBezTo>
                      <a:pt x="512" y="922"/>
                      <a:pt x="512" y="922"/>
                      <a:pt x="512" y="922"/>
                    </a:cubicBezTo>
                    <a:cubicBezTo>
                      <a:pt x="512" y="922"/>
                      <a:pt x="511" y="922"/>
                      <a:pt x="510" y="921"/>
                    </a:cubicBezTo>
                    <a:cubicBezTo>
                      <a:pt x="508" y="921"/>
                      <a:pt x="506" y="920"/>
                      <a:pt x="504" y="921"/>
                    </a:cubicBezTo>
                    <a:cubicBezTo>
                      <a:pt x="498" y="925"/>
                      <a:pt x="496" y="924"/>
                      <a:pt x="490" y="919"/>
                    </a:cubicBezTo>
                    <a:cubicBezTo>
                      <a:pt x="490" y="918"/>
                      <a:pt x="489" y="918"/>
                      <a:pt x="488" y="917"/>
                    </a:cubicBezTo>
                    <a:cubicBezTo>
                      <a:pt x="489" y="916"/>
                      <a:pt x="489" y="916"/>
                      <a:pt x="489" y="916"/>
                    </a:cubicBezTo>
                    <a:cubicBezTo>
                      <a:pt x="488" y="916"/>
                      <a:pt x="488" y="916"/>
                      <a:pt x="488" y="916"/>
                    </a:cubicBezTo>
                    <a:cubicBezTo>
                      <a:pt x="488" y="915"/>
                      <a:pt x="489" y="915"/>
                      <a:pt x="489" y="914"/>
                    </a:cubicBezTo>
                    <a:cubicBezTo>
                      <a:pt x="489" y="913"/>
                      <a:pt x="489" y="911"/>
                      <a:pt x="488" y="909"/>
                    </a:cubicBezTo>
                    <a:cubicBezTo>
                      <a:pt x="488" y="909"/>
                      <a:pt x="488" y="909"/>
                      <a:pt x="488" y="908"/>
                    </a:cubicBezTo>
                    <a:cubicBezTo>
                      <a:pt x="489" y="910"/>
                      <a:pt x="491" y="911"/>
                      <a:pt x="494" y="911"/>
                    </a:cubicBezTo>
                    <a:cubicBezTo>
                      <a:pt x="496" y="911"/>
                      <a:pt x="499" y="909"/>
                      <a:pt x="502" y="907"/>
                    </a:cubicBezTo>
                    <a:cubicBezTo>
                      <a:pt x="505" y="905"/>
                      <a:pt x="507" y="905"/>
                      <a:pt x="509" y="905"/>
                    </a:cubicBezTo>
                    <a:cubicBezTo>
                      <a:pt x="511" y="905"/>
                      <a:pt x="513" y="905"/>
                      <a:pt x="516" y="903"/>
                    </a:cubicBezTo>
                    <a:cubicBezTo>
                      <a:pt x="521" y="901"/>
                      <a:pt x="523" y="899"/>
                      <a:pt x="528" y="899"/>
                    </a:cubicBezTo>
                    <a:cubicBezTo>
                      <a:pt x="530" y="898"/>
                      <a:pt x="532" y="897"/>
                      <a:pt x="534" y="895"/>
                    </a:cubicBezTo>
                    <a:cubicBezTo>
                      <a:pt x="535" y="894"/>
                      <a:pt x="536" y="893"/>
                      <a:pt x="537" y="893"/>
                    </a:cubicBezTo>
                    <a:cubicBezTo>
                      <a:pt x="542" y="891"/>
                      <a:pt x="547" y="890"/>
                      <a:pt x="551" y="888"/>
                    </a:cubicBezTo>
                    <a:cubicBezTo>
                      <a:pt x="556" y="886"/>
                      <a:pt x="556" y="886"/>
                      <a:pt x="556" y="886"/>
                    </a:cubicBezTo>
                    <a:cubicBezTo>
                      <a:pt x="556" y="886"/>
                      <a:pt x="562" y="880"/>
                      <a:pt x="564" y="877"/>
                    </a:cubicBezTo>
                    <a:cubicBezTo>
                      <a:pt x="565" y="877"/>
                      <a:pt x="568" y="877"/>
                      <a:pt x="570" y="876"/>
                    </a:cubicBezTo>
                    <a:cubicBezTo>
                      <a:pt x="575" y="876"/>
                      <a:pt x="578" y="875"/>
                      <a:pt x="579" y="874"/>
                    </a:cubicBezTo>
                    <a:cubicBezTo>
                      <a:pt x="581" y="873"/>
                      <a:pt x="582" y="872"/>
                      <a:pt x="583" y="870"/>
                    </a:cubicBezTo>
                    <a:cubicBezTo>
                      <a:pt x="583" y="869"/>
                      <a:pt x="584" y="868"/>
                      <a:pt x="584" y="867"/>
                    </a:cubicBezTo>
                    <a:cubicBezTo>
                      <a:pt x="585" y="867"/>
                      <a:pt x="585" y="867"/>
                      <a:pt x="586" y="867"/>
                    </a:cubicBezTo>
                    <a:cubicBezTo>
                      <a:pt x="588" y="867"/>
                      <a:pt x="590" y="867"/>
                      <a:pt x="592" y="864"/>
                    </a:cubicBezTo>
                    <a:cubicBezTo>
                      <a:pt x="593" y="862"/>
                      <a:pt x="595" y="861"/>
                      <a:pt x="597" y="860"/>
                    </a:cubicBezTo>
                    <a:cubicBezTo>
                      <a:pt x="600" y="858"/>
                      <a:pt x="603" y="856"/>
                      <a:pt x="603" y="852"/>
                    </a:cubicBezTo>
                    <a:cubicBezTo>
                      <a:pt x="602" y="849"/>
                      <a:pt x="603" y="846"/>
                      <a:pt x="604" y="845"/>
                    </a:cubicBezTo>
                    <a:cubicBezTo>
                      <a:pt x="604" y="845"/>
                      <a:pt x="604" y="845"/>
                      <a:pt x="605" y="845"/>
                    </a:cubicBezTo>
                    <a:cubicBezTo>
                      <a:pt x="607" y="847"/>
                      <a:pt x="607" y="847"/>
                      <a:pt x="607" y="847"/>
                    </a:cubicBezTo>
                    <a:cubicBezTo>
                      <a:pt x="608" y="845"/>
                      <a:pt x="608" y="845"/>
                      <a:pt x="608" y="845"/>
                    </a:cubicBezTo>
                    <a:cubicBezTo>
                      <a:pt x="609" y="844"/>
                      <a:pt x="610" y="843"/>
                      <a:pt x="611" y="842"/>
                    </a:cubicBezTo>
                    <a:cubicBezTo>
                      <a:pt x="613" y="839"/>
                      <a:pt x="616" y="835"/>
                      <a:pt x="617" y="832"/>
                    </a:cubicBezTo>
                    <a:cubicBezTo>
                      <a:pt x="618" y="827"/>
                      <a:pt x="617" y="825"/>
                      <a:pt x="615" y="823"/>
                    </a:cubicBezTo>
                    <a:cubicBezTo>
                      <a:pt x="614" y="822"/>
                      <a:pt x="613" y="821"/>
                      <a:pt x="612" y="819"/>
                    </a:cubicBezTo>
                    <a:cubicBezTo>
                      <a:pt x="609" y="815"/>
                      <a:pt x="604" y="813"/>
                      <a:pt x="600" y="812"/>
                    </a:cubicBezTo>
                    <a:cubicBezTo>
                      <a:pt x="599" y="812"/>
                      <a:pt x="598" y="811"/>
                      <a:pt x="596" y="811"/>
                    </a:cubicBezTo>
                    <a:cubicBezTo>
                      <a:pt x="595" y="810"/>
                      <a:pt x="594" y="809"/>
                      <a:pt x="593" y="808"/>
                    </a:cubicBezTo>
                    <a:cubicBezTo>
                      <a:pt x="593" y="807"/>
                      <a:pt x="592" y="806"/>
                      <a:pt x="591" y="805"/>
                    </a:cubicBezTo>
                    <a:cubicBezTo>
                      <a:pt x="591" y="803"/>
                      <a:pt x="591" y="802"/>
                      <a:pt x="591" y="800"/>
                    </a:cubicBezTo>
                    <a:cubicBezTo>
                      <a:pt x="591" y="800"/>
                      <a:pt x="591" y="800"/>
                      <a:pt x="591" y="800"/>
                    </a:cubicBezTo>
                    <a:cubicBezTo>
                      <a:pt x="591" y="799"/>
                      <a:pt x="591" y="797"/>
                      <a:pt x="591" y="796"/>
                    </a:cubicBezTo>
                    <a:cubicBezTo>
                      <a:pt x="591" y="795"/>
                      <a:pt x="591" y="795"/>
                      <a:pt x="591" y="794"/>
                    </a:cubicBezTo>
                    <a:cubicBezTo>
                      <a:pt x="592" y="789"/>
                      <a:pt x="592" y="789"/>
                      <a:pt x="592" y="789"/>
                    </a:cubicBezTo>
                    <a:cubicBezTo>
                      <a:pt x="588" y="792"/>
                      <a:pt x="588" y="792"/>
                      <a:pt x="588" y="792"/>
                    </a:cubicBezTo>
                    <a:cubicBezTo>
                      <a:pt x="588" y="792"/>
                      <a:pt x="588" y="792"/>
                      <a:pt x="588" y="792"/>
                    </a:cubicBezTo>
                    <a:cubicBezTo>
                      <a:pt x="588" y="792"/>
                      <a:pt x="588" y="792"/>
                      <a:pt x="588" y="792"/>
                    </a:cubicBezTo>
                    <a:cubicBezTo>
                      <a:pt x="586" y="794"/>
                      <a:pt x="586" y="794"/>
                      <a:pt x="586" y="794"/>
                    </a:cubicBezTo>
                    <a:cubicBezTo>
                      <a:pt x="585" y="795"/>
                      <a:pt x="583" y="797"/>
                      <a:pt x="582" y="799"/>
                    </a:cubicBezTo>
                    <a:cubicBezTo>
                      <a:pt x="579" y="803"/>
                      <a:pt x="573" y="810"/>
                      <a:pt x="570" y="810"/>
                    </a:cubicBezTo>
                    <a:cubicBezTo>
                      <a:pt x="570" y="810"/>
                      <a:pt x="570" y="810"/>
                      <a:pt x="570" y="810"/>
                    </a:cubicBezTo>
                    <a:cubicBezTo>
                      <a:pt x="568" y="810"/>
                      <a:pt x="565" y="810"/>
                      <a:pt x="563" y="811"/>
                    </a:cubicBezTo>
                    <a:cubicBezTo>
                      <a:pt x="561" y="811"/>
                      <a:pt x="560" y="811"/>
                      <a:pt x="558" y="811"/>
                    </a:cubicBezTo>
                    <a:cubicBezTo>
                      <a:pt x="553" y="811"/>
                      <a:pt x="553" y="810"/>
                      <a:pt x="552" y="808"/>
                    </a:cubicBezTo>
                    <a:cubicBezTo>
                      <a:pt x="553" y="807"/>
                      <a:pt x="553" y="806"/>
                      <a:pt x="553" y="805"/>
                    </a:cubicBezTo>
                    <a:cubicBezTo>
                      <a:pt x="554" y="801"/>
                      <a:pt x="555" y="796"/>
                      <a:pt x="549" y="793"/>
                    </a:cubicBezTo>
                    <a:cubicBezTo>
                      <a:pt x="548" y="792"/>
                      <a:pt x="548" y="792"/>
                      <a:pt x="548" y="792"/>
                    </a:cubicBezTo>
                    <a:cubicBezTo>
                      <a:pt x="547" y="794"/>
                      <a:pt x="547" y="794"/>
                      <a:pt x="547" y="794"/>
                    </a:cubicBezTo>
                    <a:cubicBezTo>
                      <a:pt x="546" y="795"/>
                      <a:pt x="544" y="797"/>
                      <a:pt x="544" y="800"/>
                    </a:cubicBezTo>
                    <a:cubicBezTo>
                      <a:pt x="544" y="800"/>
                      <a:pt x="544" y="800"/>
                      <a:pt x="544" y="800"/>
                    </a:cubicBezTo>
                    <a:cubicBezTo>
                      <a:pt x="545" y="797"/>
                      <a:pt x="545" y="797"/>
                      <a:pt x="545" y="797"/>
                    </a:cubicBezTo>
                    <a:cubicBezTo>
                      <a:pt x="545" y="797"/>
                      <a:pt x="545" y="796"/>
                      <a:pt x="546" y="795"/>
                    </a:cubicBezTo>
                    <a:cubicBezTo>
                      <a:pt x="550" y="786"/>
                      <a:pt x="550" y="786"/>
                      <a:pt x="550" y="786"/>
                    </a:cubicBezTo>
                    <a:cubicBezTo>
                      <a:pt x="543" y="792"/>
                      <a:pt x="543" y="792"/>
                      <a:pt x="543" y="792"/>
                    </a:cubicBezTo>
                    <a:cubicBezTo>
                      <a:pt x="543" y="792"/>
                      <a:pt x="543" y="792"/>
                      <a:pt x="543" y="792"/>
                    </a:cubicBezTo>
                    <a:cubicBezTo>
                      <a:pt x="543" y="792"/>
                      <a:pt x="543" y="792"/>
                      <a:pt x="542" y="792"/>
                    </a:cubicBezTo>
                    <a:cubicBezTo>
                      <a:pt x="542" y="792"/>
                      <a:pt x="542" y="791"/>
                      <a:pt x="542" y="790"/>
                    </a:cubicBezTo>
                    <a:cubicBezTo>
                      <a:pt x="541" y="789"/>
                      <a:pt x="539" y="787"/>
                      <a:pt x="536" y="784"/>
                    </a:cubicBezTo>
                    <a:cubicBezTo>
                      <a:pt x="536" y="783"/>
                      <a:pt x="535" y="782"/>
                      <a:pt x="535" y="782"/>
                    </a:cubicBezTo>
                    <a:cubicBezTo>
                      <a:pt x="534" y="781"/>
                      <a:pt x="533" y="779"/>
                      <a:pt x="532" y="778"/>
                    </a:cubicBezTo>
                    <a:cubicBezTo>
                      <a:pt x="530" y="776"/>
                      <a:pt x="529" y="774"/>
                      <a:pt x="528" y="773"/>
                    </a:cubicBezTo>
                    <a:cubicBezTo>
                      <a:pt x="528" y="770"/>
                      <a:pt x="527" y="768"/>
                      <a:pt x="525" y="766"/>
                    </a:cubicBezTo>
                    <a:cubicBezTo>
                      <a:pt x="527" y="765"/>
                      <a:pt x="527" y="763"/>
                      <a:pt x="527" y="763"/>
                    </a:cubicBezTo>
                    <a:cubicBezTo>
                      <a:pt x="527" y="762"/>
                      <a:pt x="527" y="762"/>
                      <a:pt x="526" y="762"/>
                    </a:cubicBezTo>
                    <a:cubicBezTo>
                      <a:pt x="527" y="762"/>
                      <a:pt x="528" y="762"/>
                      <a:pt x="528" y="762"/>
                    </a:cubicBezTo>
                    <a:cubicBezTo>
                      <a:pt x="530" y="763"/>
                      <a:pt x="530" y="763"/>
                      <a:pt x="530" y="763"/>
                    </a:cubicBezTo>
                    <a:cubicBezTo>
                      <a:pt x="530" y="761"/>
                      <a:pt x="530" y="761"/>
                      <a:pt x="530" y="761"/>
                    </a:cubicBezTo>
                    <a:cubicBezTo>
                      <a:pt x="533" y="760"/>
                      <a:pt x="533" y="760"/>
                      <a:pt x="533" y="760"/>
                    </a:cubicBezTo>
                    <a:cubicBezTo>
                      <a:pt x="534" y="761"/>
                      <a:pt x="535" y="762"/>
                      <a:pt x="536" y="762"/>
                    </a:cubicBezTo>
                    <a:cubicBezTo>
                      <a:pt x="538" y="763"/>
                      <a:pt x="539" y="764"/>
                      <a:pt x="542" y="768"/>
                    </a:cubicBezTo>
                    <a:cubicBezTo>
                      <a:pt x="542" y="769"/>
                      <a:pt x="542" y="769"/>
                      <a:pt x="542" y="769"/>
                    </a:cubicBezTo>
                    <a:cubicBezTo>
                      <a:pt x="545" y="774"/>
                      <a:pt x="549" y="781"/>
                      <a:pt x="554" y="783"/>
                    </a:cubicBezTo>
                    <a:cubicBezTo>
                      <a:pt x="556" y="784"/>
                      <a:pt x="558" y="786"/>
                      <a:pt x="560" y="787"/>
                    </a:cubicBezTo>
                    <a:cubicBezTo>
                      <a:pt x="563" y="789"/>
                      <a:pt x="566" y="792"/>
                      <a:pt x="570" y="793"/>
                    </a:cubicBezTo>
                    <a:cubicBezTo>
                      <a:pt x="573" y="793"/>
                      <a:pt x="576" y="793"/>
                      <a:pt x="579" y="792"/>
                    </a:cubicBezTo>
                    <a:cubicBezTo>
                      <a:pt x="576" y="797"/>
                      <a:pt x="576" y="797"/>
                      <a:pt x="576" y="797"/>
                    </a:cubicBezTo>
                    <a:cubicBezTo>
                      <a:pt x="592" y="789"/>
                      <a:pt x="592" y="789"/>
                      <a:pt x="592" y="789"/>
                    </a:cubicBezTo>
                    <a:cubicBezTo>
                      <a:pt x="593" y="790"/>
                      <a:pt x="594" y="793"/>
                      <a:pt x="594" y="794"/>
                    </a:cubicBezTo>
                    <a:cubicBezTo>
                      <a:pt x="595" y="798"/>
                      <a:pt x="596" y="801"/>
                      <a:pt x="598" y="801"/>
                    </a:cubicBezTo>
                    <a:cubicBezTo>
                      <a:pt x="623" y="805"/>
                      <a:pt x="623" y="805"/>
                      <a:pt x="623" y="805"/>
                    </a:cubicBezTo>
                    <a:cubicBezTo>
                      <a:pt x="626" y="805"/>
                      <a:pt x="628" y="805"/>
                      <a:pt x="629" y="805"/>
                    </a:cubicBezTo>
                    <a:cubicBezTo>
                      <a:pt x="630" y="805"/>
                      <a:pt x="631" y="805"/>
                      <a:pt x="631" y="805"/>
                    </a:cubicBezTo>
                    <a:cubicBezTo>
                      <a:pt x="632" y="806"/>
                      <a:pt x="634" y="806"/>
                      <a:pt x="636" y="806"/>
                    </a:cubicBezTo>
                    <a:cubicBezTo>
                      <a:pt x="638" y="806"/>
                      <a:pt x="642" y="805"/>
                      <a:pt x="645" y="805"/>
                    </a:cubicBezTo>
                    <a:cubicBezTo>
                      <a:pt x="646" y="804"/>
                      <a:pt x="648" y="804"/>
                      <a:pt x="649" y="804"/>
                    </a:cubicBezTo>
                    <a:cubicBezTo>
                      <a:pt x="650" y="804"/>
                      <a:pt x="650" y="804"/>
                      <a:pt x="651" y="805"/>
                    </a:cubicBezTo>
                    <a:cubicBezTo>
                      <a:pt x="652" y="805"/>
                      <a:pt x="653" y="806"/>
                      <a:pt x="655" y="806"/>
                    </a:cubicBezTo>
                    <a:cubicBezTo>
                      <a:pt x="655" y="806"/>
                      <a:pt x="657" y="805"/>
                      <a:pt x="657" y="804"/>
                    </a:cubicBezTo>
                    <a:cubicBezTo>
                      <a:pt x="660" y="804"/>
                      <a:pt x="663" y="804"/>
                      <a:pt x="665" y="804"/>
                    </a:cubicBezTo>
                    <a:cubicBezTo>
                      <a:pt x="667" y="804"/>
                      <a:pt x="668" y="804"/>
                      <a:pt x="669" y="804"/>
                    </a:cubicBezTo>
                    <a:cubicBezTo>
                      <a:pt x="670" y="804"/>
                      <a:pt x="672" y="806"/>
                      <a:pt x="673" y="809"/>
                    </a:cubicBezTo>
                    <a:cubicBezTo>
                      <a:pt x="675" y="812"/>
                      <a:pt x="677" y="816"/>
                      <a:pt x="681" y="817"/>
                    </a:cubicBezTo>
                    <a:cubicBezTo>
                      <a:pt x="681" y="817"/>
                      <a:pt x="681" y="817"/>
                      <a:pt x="681" y="817"/>
                    </a:cubicBezTo>
                    <a:cubicBezTo>
                      <a:pt x="684" y="821"/>
                      <a:pt x="688" y="825"/>
                      <a:pt x="692" y="825"/>
                    </a:cubicBezTo>
                    <a:cubicBezTo>
                      <a:pt x="692" y="826"/>
                      <a:pt x="691" y="826"/>
                      <a:pt x="690" y="826"/>
                    </a:cubicBezTo>
                    <a:cubicBezTo>
                      <a:pt x="686" y="826"/>
                      <a:pt x="686" y="826"/>
                      <a:pt x="686" y="826"/>
                    </a:cubicBezTo>
                    <a:cubicBezTo>
                      <a:pt x="687" y="828"/>
                      <a:pt x="687" y="828"/>
                      <a:pt x="687" y="828"/>
                    </a:cubicBezTo>
                    <a:cubicBezTo>
                      <a:pt x="689" y="836"/>
                      <a:pt x="699" y="844"/>
                      <a:pt x="707" y="842"/>
                    </a:cubicBezTo>
                    <a:cubicBezTo>
                      <a:pt x="712" y="841"/>
                      <a:pt x="714" y="837"/>
                      <a:pt x="715" y="833"/>
                    </a:cubicBezTo>
                    <a:cubicBezTo>
                      <a:pt x="715" y="832"/>
                      <a:pt x="716" y="831"/>
                      <a:pt x="716" y="830"/>
                    </a:cubicBezTo>
                    <a:cubicBezTo>
                      <a:pt x="713" y="840"/>
                      <a:pt x="717" y="866"/>
                      <a:pt x="721" y="878"/>
                    </a:cubicBezTo>
                    <a:cubicBezTo>
                      <a:pt x="723" y="882"/>
                      <a:pt x="725" y="885"/>
                      <a:pt x="727" y="886"/>
                    </a:cubicBezTo>
                    <a:cubicBezTo>
                      <a:pt x="727" y="891"/>
                      <a:pt x="729" y="896"/>
                      <a:pt x="731" y="900"/>
                    </a:cubicBezTo>
                    <a:cubicBezTo>
                      <a:pt x="733" y="904"/>
                      <a:pt x="735" y="907"/>
                      <a:pt x="735" y="910"/>
                    </a:cubicBezTo>
                    <a:cubicBezTo>
                      <a:pt x="736" y="912"/>
                      <a:pt x="737" y="914"/>
                      <a:pt x="739" y="915"/>
                    </a:cubicBezTo>
                    <a:cubicBezTo>
                      <a:pt x="740" y="916"/>
                      <a:pt x="741" y="917"/>
                      <a:pt x="741" y="918"/>
                    </a:cubicBezTo>
                    <a:cubicBezTo>
                      <a:pt x="747" y="934"/>
                      <a:pt x="747" y="934"/>
                      <a:pt x="747" y="934"/>
                    </a:cubicBezTo>
                    <a:cubicBezTo>
                      <a:pt x="748" y="937"/>
                      <a:pt x="753" y="946"/>
                      <a:pt x="758" y="946"/>
                    </a:cubicBezTo>
                    <a:cubicBezTo>
                      <a:pt x="760" y="946"/>
                      <a:pt x="763" y="945"/>
                      <a:pt x="763" y="940"/>
                    </a:cubicBezTo>
                    <a:cubicBezTo>
                      <a:pt x="764" y="939"/>
                      <a:pt x="765" y="938"/>
                      <a:pt x="767" y="938"/>
                    </a:cubicBezTo>
                    <a:cubicBezTo>
                      <a:pt x="768" y="937"/>
                      <a:pt x="770" y="936"/>
                      <a:pt x="770" y="933"/>
                    </a:cubicBezTo>
                    <a:cubicBezTo>
                      <a:pt x="770" y="931"/>
                      <a:pt x="771" y="929"/>
                      <a:pt x="773" y="929"/>
                    </a:cubicBezTo>
                    <a:cubicBezTo>
                      <a:pt x="775" y="931"/>
                      <a:pt x="775" y="931"/>
                      <a:pt x="775" y="931"/>
                    </a:cubicBezTo>
                    <a:cubicBezTo>
                      <a:pt x="775" y="932"/>
                      <a:pt x="776" y="933"/>
                      <a:pt x="776" y="933"/>
                    </a:cubicBezTo>
                    <a:cubicBezTo>
                      <a:pt x="772" y="938"/>
                      <a:pt x="771" y="948"/>
                      <a:pt x="773" y="956"/>
                    </a:cubicBezTo>
                    <a:cubicBezTo>
                      <a:pt x="775" y="961"/>
                      <a:pt x="778" y="963"/>
                      <a:pt x="782" y="963"/>
                    </a:cubicBezTo>
                    <a:cubicBezTo>
                      <a:pt x="783" y="963"/>
                      <a:pt x="783" y="963"/>
                      <a:pt x="783" y="963"/>
                    </a:cubicBezTo>
                    <a:cubicBezTo>
                      <a:pt x="791" y="963"/>
                      <a:pt x="793" y="958"/>
                      <a:pt x="793" y="956"/>
                    </a:cubicBezTo>
                    <a:cubicBezTo>
                      <a:pt x="795" y="946"/>
                      <a:pt x="784" y="931"/>
                      <a:pt x="778" y="929"/>
                    </a:cubicBezTo>
                    <a:cubicBezTo>
                      <a:pt x="777" y="928"/>
                      <a:pt x="777" y="928"/>
                      <a:pt x="777" y="928"/>
                    </a:cubicBezTo>
                    <a:cubicBezTo>
                      <a:pt x="777" y="926"/>
                      <a:pt x="777" y="926"/>
                      <a:pt x="777" y="926"/>
                    </a:cubicBezTo>
                    <a:cubicBezTo>
                      <a:pt x="777" y="919"/>
                      <a:pt x="777" y="915"/>
                      <a:pt x="779" y="909"/>
                    </a:cubicBezTo>
                    <a:cubicBezTo>
                      <a:pt x="781" y="905"/>
                      <a:pt x="780" y="901"/>
                      <a:pt x="780" y="897"/>
                    </a:cubicBezTo>
                    <a:cubicBezTo>
                      <a:pt x="779" y="896"/>
                      <a:pt x="779" y="894"/>
                      <a:pt x="779" y="892"/>
                    </a:cubicBezTo>
                    <a:cubicBezTo>
                      <a:pt x="779" y="891"/>
                      <a:pt x="779" y="891"/>
                      <a:pt x="779" y="891"/>
                    </a:cubicBezTo>
                    <a:cubicBezTo>
                      <a:pt x="779" y="888"/>
                      <a:pt x="779" y="887"/>
                      <a:pt x="780" y="885"/>
                    </a:cubicBezTo>
                    <a:cubicBezTo>
                      <a:pt x="780" y="885"/>
                      <a:pt x="780" y="885"/>
                      <a:pt x="781" y="885"/>
                    </a:cubicBezTo>
                    <a:cubicBezTo>
                      <a:pt x="781" y="885"/>
                      <a:pt x="782" y="885"/>
                      <a:pt x="782" y="885"/>
                    </a:cubicBezTo>
                    <a:cubicBezTo>
                      <a:pt x="784" y="885"/>
                      <a:pt x="785" y="884"/>
                      <a:pt x="786" y="883"/>
                    </a:cubicBezTo>
                    <a:cubicBezTo>
                      <a:pt x="787" y="881"/>
                      <a:pt x="788" y="880"/>
                      <a:pt x="790" y="879"/>
                    </a:cubicBezTo>
                    <a:cubicBezTo>
                      <a:pt x="792" y="879"/>
                      <a:pt x="795" y="877"/>
                      <a:pt x="797" y="874"/>
                    </a:cubicBezTo>
                    <a:cubicBezTo>
                      <a:pt x="798" y="871"/>
                      <a:pt x="802" y="869"/>
                      <a:pt x="806" y="866"/>
                    </a:cubicBezTo>
                    <a:cubicBezTo>
                      <a:pt x="807" y="865"/>
                      <a:pt x="809" y="864"/>
                      <a:pt x="810" y="863"/>
                    </a:cubicBezTo>
                    <a:cubicBezTo>
                      <a:pt x="812" y="862"/>
                      <a:pt x="813" y="860"/>
                      <a:pt x="815" y="859"/>
                    </a:cubicBezTo>
                    <a:cubicBezTo>
                      <a:pt x="816" y="857"/>
                      <a:pt x="817" y="855"/>
                      <a:pt x="819" y="854"/>
                    </a:cubicBezTo>
                    <a:cubicBezTo>
                      <a:pt x="821" y="853"/>
                      <a:pt x="821" y="853"/>
                      <a:pt x="821" y="853"/>
                    </a:cubicBezTo>
                    <a:cubicBezTo>
                      <a:pt x="826" y="850"/>
                      <a:pt x="834" y="846"/>
                      <a:pt x="834" y="840"/>
                    </a:cubicBezTo>
                    <a:cubicBezTo>
                      <a:pt x="834" y="837"/>
                      <a:pt x="835" y="837"/>
                      <a:pt x="837" y="836"/>
                    </a:cubicBezTo>
                    <a:cubicBezTo>
                      <a:pt x="838" y="835"/>
                      <a:pt x="839" y="835"/>
                      <a:pt x="840" y="834"/>
                    </a:cubicBezTo>
                    <a:cubicBezTo>
                      <a:pt x="840" y="834"/>
                      <a:pt x="840" y="835"/>
                      <a:pt x="840" y="835"/>
                    </a:cubicBezTo>
                    <a:cubicBezTo>
                      <a:pt x="840" y="839"/>
                      <a:pt x="840" y="839"/>
                      <a:pt x="840" y="839"/>
                    </a:cubicBezTo>
                    <a:cubicBezTo>
                      <a:pt x="843" y="836"/>
                      <a:pt x="843" y="836"/>
                      <a:pt x="843" y="836"/>
                    </a:cubicBezTo>
                    <a:cubicBezTo>
                      <a:pt x="844" y="836"/>
                      <a:pt x="844" y="836"/>
                      <a:pt x="844" y="836"/>
                    </a:cubicBezTo>
                    <a:cubicBezTo>
                      <a:pt x="845" y="837"/>
                      <a:pt x="845" y="837"/>
                      <a:pt x="845" y="837"/>
                    </a:cubicBezTo>
                    <a:cubicBezTo>
                      <a:pt x="848" y="836"/>
                      <a:pt x="848" y="836"/>
                      <a:pt x="848" y="836"/>
                    </a:cubicBezTo>
                    <a:cubicBezTo>
                      <a:pt x="848" y="835"/>
                      <a:pt x="849" y="835"/>
                      <a:pt x="850" y="835"/>
                    </a:cubicBezTo>
                    <a:cubicBezTo>
                      <a:pt x="852" y="835"/>
                      <a:pt x="854" y="834"/>
                      <a:pt x="855" y="833"/>
                    </a:cubicBezTo>
                    <a:cubicBezTo>
                      <a:pt x="856" y="833"/>
                      <a:pt x="856" y="833"/>
                      <a:pt x="856" y="834"/>
                    </a:cubicBezTo>
                    <a:cubicBezTo>
                      <a:pt x="858" y="835"/>
                      <a:pt x="858" y="835"/>
                      <a:pt x="858" y="835"/>
                    </a:cubicBezTo>
                    <a:cubicBezTo>
                      <a:pt x="859" y="833"/>
                      <a:pt x="859" y="833"/>
                      <a:pt x="859" y="833"/>
                    </a:cubicBezTo>
                    <a:cubicBezTo>
                      <a:pt x="860" y="832"/>
                      <a:pt x="860" y="831"/>
                      <a:pt x="861" y="830"/>
                    </a:cubicBezTo>
                    <a:cubicBezTo>
                      <a:pt x="863" y="831"/>
                      <a:pt x="863" y="831"/>
                      <a:pt x="863" y="831"/>
                    </a:cubicBezTo>
                    <a:cubicBezTo>
                      <a:pt x="864" y="829"/>
                      <a:pt x="864" y="829"/>
                      <a:pt x="864" y="829"/>
                    </a:cubicBezTo>
                    <a:cubicBezTo>
                      <a:pt x="864" y="828"/>
                      <a:pt x="864" y="827"/>
                      <a:pt x="864" y="826"/>
                    </a:cubicBezTo>
                    <a:cubicBezTo>
                      <a:pt x="864" y="826"/>
                      <a:pt x="864" y="826"/>
                      <a:pt x="864" y="826"/>
                    </a:cubicBezTo>
                    <a:cubicBezTo>
                      <a:pt x="865" y="826"/>
                      <a:pt x="866" y="827"/>
                      <a:pt x="867" y="827"/>
                    </a:cubicBezTo>
                    <a:cubicBezTo>
                      <a:pt x="868" y="827"/>
                      <a:pt x="870" y="831"/>
                      <a:pt x="871" y="838"/>
                    </a:cubicBezTo>
                    <a:cubicBezTo>
                      <a:pt x="872" y="839"/>
                      <a:pt x="872" y="840"/>
                      <a:pt x="872" y="840"/>
                    </a:cubicBezTo>
                    <a:cubicBezTo>
                      <a:pt x="872" y="840"/>
                      <a:pt x="872" y="840"/>
                      <a:pt x="872" y="840"/>
                    </a:cubicBezTo>
                    <a:cubicBezTo>
                      <a:pt x="872" y="841"/>
                      <a:pt x="872" y="842"/>
                      <a:pt x="873" y="843"/>
                    </a:cubicBezTo>
                    <a:cubicBezTo>
                      <a:pt x="876" y="853"/>
                      <a:pt x="876" y="853"/>
                      <a:pt x="876" y="853"/>
                    </a:cubicBezTo>
                    <a:cubicBezTo>
                      <a:pt x="876" y="847"/>
                      <a:pt x="876" y="847"/>
                      <a:pt x="876" y="847"/>
                    </a:cubicBezTo>
                    <a:cubicBezTo>
                      <a:pt x="877" y="847"/>
                      <a:pt x="878" y="848"/>
                      <a:pt x="879" y="849"/>
                    </a:cubicBezTo>
                    <a:cubicBezTo>
                      <a:pt x="881" y="850"/>
                      <a:pt x="882" y="850"/>
                      <a:pt x="883" y="851"/>
                    </a:cubicBezTo>
                    <a:cubicBezTo>
                      <a:pt x="883" y="852"/>
                      <a:pt x="883" y="852"/>
                      <a:pt x="883" y="852"/>
                    </a:cubicBezTo>
                    <a:cubicBezTo>
                      <a:pt x="883" y="854"/>
                      <a:pt x="883" y="855"/>
                      <a:pt x="884" y="856"/>
                    </a:cubicBezTo>
                    <a:cubicBezTo>
                      <a:pt x="884" y="857"/>
                      <a:pt x="885" y="857"/>
                      <a:pt x="886" y="857"/>
                    </a:cubicBezTo>
                    <a:cubicBezTo>
                      <a:pt x="890" y="865"/>
                      <a:pt x="890" y="871"/>
                      <a:pt x="888" y="880"/>
                    </a:cubicBezTo>
                    <a:cubicBezTo>
                      <a:pt x="887" y="883"/>
                      <a:pt x="887" y="883"/>
                      <a:pt x="887" y="883"/>
                    </a:cubicBezTo>
                    <a:cubicBezTo>
                      <a:pt x="891" y="882"/>
                      <a:pt x="891" y="882"/>
                      <a:pt x="891" y="882"/>
                    </a:cubicBezTo>
                    <a:cubicBezTo>
                      <a:pt x="892" y="883"/>
                      <a:pt x="893" y="884"/>
                      <a:pt x="895" y="884"/>
                    </a:cubicBezTo>
                    <a:cubicBezTo>
                      <a:pt x="900" y="884"/>
                      <a:pt x="907" y="880"/>
                      <a:pt x="910" y="875"/>
                    </a:cubicBezTo>
                    <a:cubicBezTo>
                      <a:pt x="911" y="876"/>
                      <a:pt x="912" y="876"/>
                      <a:pt x="912" y="877"/>
                    </a:cubicBezTo>
                    <a:cubicBezTo>
                      <a:pt x="914" y="878"/>
                      <a:pt x="915" y="879"/>
                      <a:pt x="916" y="882"/>
                    </a:cubicBezTo>
                    <a:cubicBezTo>
                      <a:pt x="916" y="888"/>
                      <a:pt x="917" y="894"/>
                      <a:pt x="919" y="901"/>
                    </a:cubicBezTo>
                    <a:cubicBezTo>
                      <a:pt x="920" y="903"/>
                      <a:pt x="920" y="903"/>
                      <a:pt x="920" y="903"/>
                    </a:cubicBezTo>
                    <a:cubicBezTo>
                      <a:pt x="921" y="903"/>
                      <a:pt x="921" y="903"/>
                      <a:pt x="921" y="903"/>
                    </a:cubicBezTo>
                    <a:cubicBezTo>
                      <a:pt x="922" y="906"/>
                      <a:pt x="924" y="910"/>
                      <a:pt x="922" y="913"/>
                    </a:cubicBezTo>
                    <a:cubicBezTo>
                      <a:pt x="921" y="914"/>
                      <a:pt x="921" y="914"/>
                      <a:pt x="921" y="914"/>
                    </a:cubicBezTo>
                    <a:cubicBezTo>
                      <a:pt x="921" y="914"/>
                      <a:pt x="921" y="914"/>
                      <a:pt x="920" y="915"/>
                    </a:cubicBezTo>
                    <a:cubicBezTo>
                      <a:pt x="918" y="917"/>
                      <a:pt x="918" y="917"/>
                      <a:pt x="918" y="917"/>
                    </a:cubicBezTo>
                    <a:cubicBezTo>
                      <a:pt x="924" y="918"/>
                      <a:pt x="924" y="918"/>
                      <a:pt x="924" y="918"/>
                    </a:cubicBezTo>
                    <a:cubicBezTo>
                      <a:pt x="923" y="919"/>
                      <a:pt x="923" y="920"/>
                      <a:pt x="923" y="920"/>
                    </a:cubicBezTo>
                    <a:cubicBezTo>
                      <a:pt x="922" y="923"/>
                      <a:pt x="921" y="926"/>
                      <a:pt x="923" y="928"/>
                    </a:cubicBezTo>
                    <a:cubicBezTo>
                      <a:pt x="923" y="929"/>
                      <a:pt x="923" y="929"/>
                      <a:pt x="923" y="929"/>
                    </a:cubicBezTo>
                    <a:cubicBezTo>
                      <a:pt x="921" y="933"/>
                      <a:pt x="919" y="938"/>
                      <a:pt x="920" y="944"/>
                    </a:cubicBezTo>
                    <a:cubicBezTo>
                      <a:pt x="920" y="946"/>
                      <a:pt x="920" y="946"/>
                      <a:pt x="920" y="946"/>
                    </a:cubicBezTo>
                    <a:cubicBezTo>
                      <a:pt x="923" y="945"/>
                      <a:pt x="923" y="945"/>
                      <a:pt x="923" y="945"/>
                    </a:cubicBezTo>
                    <a:cubicBezTo>
                      <a:pt x="926" y="944"/>
                      <a:pt x="930" y="951"/>
                      <a:pt x="933" y="955"/>
                    </a:cubicBezTo>
                    <a:cubicBezTo>
                      <a:pt x="934" y="956"/>
                      <a:pt x="935" y="957"/>
                      <a:pt x="935" y="958"/>
                    </a:cubicBezTo>
                    <a:cubicBezTo>
                      <a:pt x="938" y="971"/>
                      <a:pt x="941" y="983"/>
                      <a:pt x="949" y="990"/>
                    </a:cubicBezTo>
                    <a:cubicBezTo>
                      <a:pt x="946" y="990"/>
                      <a:pt x="946" y="990"/>
                      <a:pt x="946" y="990"/>
                    </a:cubicBezTo>
                    <a:cubicBezTo>
                      <a:pt x="946" y="990"/>
                      <a:pt x="946" y="990"/>
                      <a:pt x="946" y="990"/>
                    </a:cubicBezTo>
                    <a:cubicBezTo>
                      <a:pt x="945" y="988"/>
                      <a:pt x="945" y="988"/>
                      <a:pt x="945" y="988"/>
                    </a:cubicBezTo>
                    <a:cubicBezTo>
                      <a:pt x="944" y="989"/>
                      <a:pt x="944" y="989"/>
                      <a:pt x="944" y="989"/>
                    </a:cubicBezTo>
                    <a:cubicBezTo>
                      <a:pt x="941" y="989"/>
                      <a:pt x="929" y="979"/>
                      <a:pt x="924" y="974"/>
                    </a:cubicBezTo>
                    <a:cubicBezTo>
                      <a:pt x="922" y="973"/>
                      <a:pt x="921" y="972"/>
                      <a:pt x="920" y="970"/>
                    </a:cubicBezTo>
                    <a:cubicBezTo>
                      <a:pt x="918" y="968"/>
                      <a:pt x="917" y="966"/>
                      <a:pt x="911" y="965"/>
                    </a:cubicBezTo>
                    <a:cubicBezTo>
                      <a:pt x="909" y="965"/>
                      <a:pt x="908" y="964"/>
                      <a:pt x="906" y="964"/>
                    </a:cubicBezTo>
                    <a:cubicBezTo>
                      <a:pt x="904" y="963"/>
                      <a:pt x="901" y="962"/>
                      <a:pt x="898" y="962"/>
                    </a:cubicBezTo>
                    <a:cubicBezTo>
                      <a:pt x="895" y="963"/>
                      <a:pt x="895" y="963"/>
                      <a:pt x="895" y="963"/>
                    </a:cubicBezTo>
                    <a:cubicBezTo>
                      <a:pt x="896" y="965"/>
                      <a:pt x="896" y="965"/>
                      <a:pt x="896" y="965"/>
                    </a:cubicBezTo>
                    <a:cubicBezTo>
                      <a:pt x="899" y="972"/>
                      <a:pt x="904" y="976"/>
                      <a:pt x="909" y="981"/>
                    </a:cubicBezTo>
                    <a:cubicBezTo>
                      <a:pt x="911" y="983"/>
                      <a:pt x="914" y="985"/>
                      <a:pt x="916" y="987"/>
                    </a:cubicBezTo>
                    <a:cubicBezTo>
                      <a:pt x="916" y="988"/>
                      <a:pt x="916" y="988"/>
                      <a:pt x="917" y="989"/>
                    </a:cubicBezTo>
                    <a:cubicBezTo>
                      <a:pt x="917" y="991"/>
                      <a:pt x="918" y="992"/>
                      <a:pt x="920" y="993"/>
                    </a:cubicBezTo>
                    <a:cubicBezTo>
                      <a:pt x="923" y="994"/>
                      <a:pt x="924" y="994"/>
                      <a:pt x="925" y="996"/>
                    </a:cubicBezTo>
                    <a:cubicBezTo>
                      <a:pt x="926" y="997"/>
                      <a:pt x="927" y="999"/>
                      <a:pt x="927" y="1001"/>
                    </a:cubicBezTo>
                    <a:cubicBezTo>
                      <a:pt x="928" y="1004"/>
                      <a:pt x="928" y="1007"/>
                      <a:pt x="932" y="1009"/>
                    </a:cubicBezTo>
                    <a:cubicBezTo>
                      <a:pt x="935" y="1011"/>
                      <a:pt x="937" y="1016"/>
                      <a:pt x="939" y="1020"/>
                    </a:cubicBezTo>
                    <a:cubicBezTo>
                      <a:pt x="939" y="1021"/>
                      <a:pt x="939" y="1021"/>
                      <a:pt x="940" y="1022"/>
                    </a:cubicBezTo>
                    <a:cubicBezTo>
                      <a:pt x="942" y="1028"/>
                      <a:pt x="945" y="1031"/>
                      <a:pt x="949" y="1035"/>
                    </a:cubicBezTo>
                    <a:cubicBezTo>
                      <a:pt x="950" y="1036"/>
                      <a:pt x="950" y="1036"/>
                      <a:pt x="950" y="1036"/>
                    </a:cubicBezTo>
                    <a:cubicBezTo>
                      <a:pt x="954" y="1040"/>
                      <a:pt x="959" y="1045"/>
                      <a:pt x="964" y="1049"/>
                    </a:cubicBezTo>
                    <a:cubicBezTo>
                      <a:pt x="966" y="1051"/>
                      <a:pt x="969" y="1053"/>
                      <a:pt x="972" y="1056"/>
                    </a:cubicBezTo>
                    <a:cubicBezTo>
                      <a:pt x="973" y="1057"/>
                      <a:pt x="973" y="1057"/>
                      <a:pt x="973" y="1057"/>
                    </a:cubicBezTo>
                    <a:cubicBezTo>
                      <a:pt x="976" y="1061"/>
                      <a:pt x="976" y="1061"/>
                      <a:pt x="976" y="1061"/>
                    </a:cubicBezTo>
                    <a:cubicBezTo>
                      <a:pt x="978" y="1064"/>
                      <a:pt x="981" y="1065"/>
                      <a:pt x="983" y="1065"/>
                    </a:cubicBezTo>
                    <a:cubicBezTo>
                      <a:pt x="983" y="1065"/>
                      <a:pt x="983" y="1065"/>
                      <a:pt x="983" y="1065"/>
                    </a:cubicBezTo>
                    <a:cubicBezTo>
                      <a:pt x="985" y="1067"/>
                      <a:pt x="985" y="1067"/>
                      <a:pt x="985" y="1067"/>
                    </a:cubicBezTo>
                    <a:cubicBezTo>
                      <a:pt x="992" y="1070"/>
                      <a:pt x="998" y="1070"/>
                      <a:pt x="1004" y="1071"/>
                    </a:cubicBezTo>
                    <a:cubicBezTo>
                      <a:pt x="1006" y="1071"/>
                      <a:pt x="1007" y="1071"/>
                      <a:pt x="1009" y="1071"/>
                    </a:cubicBezTo>
                    <a:cubicBezTo>
                      <a:pt x="1012" y="1071"/>
                      <a:pt x="1015" y="1072"/>
                      <a:pt x="1018" y="1073"/>
                    </a:cubicBezTo>
                    <a:cubicBezTo>
                      <a:pt x="1022" y="1075"/>
                      <a:pt x="1026" y="1077"/>
                      <a:pt x="1032" y="1076"/>
                    </a:cubicBezTo>
                    <a:cubicBezTo>
                      <a:pt x="1034" y="1077"/>
                      <a:pt x="1037" y="1077"/>
                      <a:pt x="1040" y="1078"/>
                    </a:cubicBezTo>
                    <a:cubicBezTo>
                      <a:pt x="1043" y="1078"/>
                      <a:pt x="1047" y="1078"/>
                      <a:pt x="1050" y="1080"/>
                    </a:cubicBezTo>
                    <a:cubicBezTo>
                      <a:pt x="1055" y="1081"/>
                      <a:pt x="1055" y="1081"/>
                      <a:pt x="1055" y="1081"/>
                    </a:cubicBezTo>
                    <a:cubicBezTo>
                      <a:pt x="1052" y="1077"/>
                      <a:pt x="1052" y="1077"/>
                      <a:pt x="1052" y="1077"/>
                    </a:cubicBezTo>
                    <a:cubicBezTo>
                      <a:pt x="1052" y="1077"/>
                      <a:pt x="1052" y="1077"/>
                      <a:pt x="1052" y="1076"/>
                    </a:cubicBezTo>
                    <a:cubicBezTo>
                      <a:pt x="1053" y="1077"/>
                      <a:pt x="1054" y="1078"/>
                      <a:pt x="1054" y="1079"/>
                    </a:cubicBezTo>
                    <a:cubicBezTo>
                      <a:pt x="1055" y="1082"/>
                      <a:pt x="1055" y="1082"/>
                      <a:pt x="1055" y="1082"/>
                    </a:cubicBezTo>
                    <a:cubicBezTo>
                      <a:pt x="1058" y="1080"/>
                      <a:pt x="1058" y="1080"/>
                      <a:pt x="1058" y="1080"/>
                    </a:cubicBezTo>
                    <a:cubicBezTo>
                      <a:pt x="1061" y="1076"/>
                      <a:pt x="1061" y="1074"/>
                      <a:pt x="1060" y="1073"/>
                    </a:cubicBezTo>
                    <a:cubicBezTo>
                      <a:pt x="1060" y="1072"/>
                      <a:pt x="1058" y="1070"/>
                      <a:pt x="1055" y="1070"/>
                    </a:cubicBezTo>
                    <a:cubicBezTo>
                      <a:pt x="1051" y="1070"/>
                      <a:pt x="1051" y="1070"/>
                      <a:pt x="1051" y="1070"/>
                    </a:cubicBezTo>
                    <a:cubicBezTo>
                      <a:pt x="1051" y="1069"/>
                      <a:pt x="1050" y="1068"/>
                      <a:pt x="1047" y="1068"/>
                    </a:cubicBezTo>
                    <a:cubicBezTo>
                      <a:pt x="1045" y="1067"/>
                      <a:pt x="1045" y="1067"/>
                      <a:pt x="1045" y="1067"/>
                    </a:cubicBezTo>
                    <a:cubicBezTo>
                      <a:pt x="1044" y="1067"/>
                      <a:pt x="1043" y="1067"/>
                      <a:pt x="1042" y="1067"/>
                    </a:cubicBezTo>
                    <a:cubicBezTo>
                      <a:pt x="1044" y="1067"/>
                      <a:pt x="1045" y="1067"/>
                      <a:pt x="1047" y="1066"/>
                    </a:cubicBezTo>
                    <a:cubicBezTo>
                      <a:pt x="1050" y="1065"/>
                      <a:pt x="1050" y="1065"/>
                      <a:pt x="1050" y="1065"/>
                    </a:cubicBezTo>
                    <a:cubicBezTo>
                      <a:pt x="1048" y="1063"/>
                      <a:pt x="1048" y="1063"/>
                      <a:pt x="1048" y="1063"/>
                    </a:cubicBezTo>
                    <a:cubicBezTo>
                      <a:pt x="1046" y="1060"/>
                      <a:pt x="1043" y="1060"/>
                      <a:pt x="1042" y="1060"/>
                    </a:cubicBezTo>
                    <a:cubicBezTo>
                      <a:pt x="1041" y="1060"/>
                      <a:pt x="1040" y="1061"/>
                      <a:pt x="1039" y="1061"/>
                    </a:cubicBezTo>
                    <a:cubicBezTo>
                      <a:pt x="1038" y="1061"/>
                      <a:pt x="1037" y="1061"/>
                      <a:pt x="1036" y="1061"/>
                    </a:cubicBezTo>
                    <a:cubicBezTo>
                      <a:pt x="1036" y="1061"/>
                      <a:pt x="1036" y="1061"/>
                      <a:pt x="1036" y="1061"/>
                    </a:cubicBezTo>
                    <a:cubicBezTo>
                      <a:pt x="1033" y="1059"/>
                      <a:pt x="1029" y="1059"/>
                      <a:pt x="1028" y="1059"/>
                    </a:cubicBezTo>
                    <a:cubicBezTo>
                      <a:pt x="1027" y="1059"/>
                      <a:pt x="1026" y="1059"/>
                      <a:pt x="1025" y="1059"/>
                    </a:cubicBezTo>
                    <a:cubicBezTo>
                      <a:pt x="1024" y="1059"/>
                      <a:pt x="1024" y="1059"/>
                      <a:pt x="1024" y="1059"/>
                    </a:cubicBezTo>
                    <a:cubicBezTo>
                      <a:pt x="1023" y="1058"/>
                      <a:pt x="1022" y="1057"/>
                      <a:pt x="1020" y="1058"/>
                    </a:cubicBezTo>
                    <a:cubicBezTo>
                      <a:pt x="1018" y="1058"/>
                      <a:pt x="1017" y="1060"/>
                      <a:pt x="1017" y="1061"/>
                    </a:cubicBezTo>
                    <a:cubicBezTo>
                      <a:pt x="1017" y="1061"/>
                      <a:pt x="1017" y="1061"/>
                      <a:pt x="1017" y="1061"/>
                    </a:cubicBezTo>
                    <a:cubicBezTo>
                      <a:pt x="1016" y="1061"/>
                      <a:pt x="1015" y="1061"/>
                      <a:pt x="1014" y="1061"/>
                    </a:cubicBezTo>
                    <a:cubicBezTo>
                      <a:pt x="1010" y="1061"/>
                      <a:pt x="1007" y="1061"/>
                      <a:pt x="1005" y="1058"/>
                    </a:cubicBezTo>
                    <a:cubicBezTo>
                      <a:pt x="1003" y="1057"/>
                      <a:pt x="1001" y="1057"/>
                      <a:pt x="999" y="1056"/>
                    </a:cubicBezTo>
                    <a:cubicBezTo>
                      <a:pt x="998" y="1056"/>
                      <a:pt x="996" y="1055"/>
                      <a:pt x="996" y="1055"/>
                    </a:cubicBezTo>
                    <a:cubicBezTo>
                      <a:pt x="995" y="1053"/>
                      <a:pt x="994" y="1052"/>
                      <a:pt x="991" y="1052"/>
                    </a:cubicBezTo>
                    <a:cubicBezTo>
                      <a:pt x="989" y="1052"/>
                      <a:pt x="986" y="1053"/>
                      <a:pt x="984" y="1055"/>
                    </a:cubicBezTo>
                    <a:cubicBezTo>
                      <a:pt x="984" y="1054"/>
                      <a:pt x="984" y="1054"/>
                      <a:pt x="984" y="1054"/>
                    </a:cubicBezTo>
                    <a:cubicBezTo>
                      <a:pt x="984" y="1053"/>
                      <a:pt x="984" y="1051"/>
                      <a:pt x="985" y="1049"/>
                    </a:cubicBezTo>
                    <a:cubicBezTo>
                      <a:pt x="986" y="1042"/>
                      <a:pt x="987" y="1033"/>
                      <a:pt x="983" y="1028"/>
                    </a:cubicBezTo>
                    <a:cubicBezTo>
                      <a:pt x="981" y="1026"/>
                      <a:pt x="979" y="1025"/>
                      <a:pt x="976" y="1025"/>
                    </a:cubicBezTo>
                    <a:cubicBezTo>
                      <a:pt x="975" y="1022"/>
                      <a:pt x="973" y="1017"/>
                      <a:pt x="970" y="1015"/>
                    </a:cubicBezTo>
                    <a:cubicBezTo>
                      <a:pt x="971" y="1014"/>
                      <a:pt x="971" y="1014"/>
                      <a:pt x="971" y="1014"/>
                    </a:cubicBezTo>
                    <a:cubicBezTo>
                      <a:pt x="971" y="1015"/>
                      <a:pt x="971" y="1015"/>
                      <a:pt x="971" y="1015"/>
                    </a:cubicBezTo>
                    <a:cubicBezTo>
                      <a:pt x="973" y="1014"/>
                      <a:pt x="973" y="1014"/>
                      <a:pt x="973" y="1014"/>
                    </a:cubicBezTo>
                    <a:cubicBezTo>
                      <a:pt x="973" y="1014"/>
                      <a:pt x="973" y="1014"/>
                      <a:pt x="973" y="1014"/>
                    </a:cubicBezTo>
                    <a:cubicBezTo>
                      <a:pt x="974" y="1013"/>
                      <a:pt x="974" y="1011"/>
                      <a:pt x="973" y="1010"/>
                    </a:cubicBezTo>
                    <a:cubicBezTo>
                      <a:pt x="972" y="1007"/>
                      <a:pt x="972" y="1007"/>
                      <a:pt x="972" y="1007"/>
                    </a:cubicBezTo>
                    <a:cubicBezTo>
                      <a:pt x="970" y="1010"/>
                      <a:pt x="970" y="1010"/>
                      <a:pt x="970" y="1010"/>
                    </a:cubicBezTo>
                    <a:cubicBezTo>
                      <a:pt x="969" y="1010"/>
                      <a:pt x="969" y="1011"/>
                      <a:pt x="969" y="1011"/>
                    </a:cubicBezTo>
                    <a:cubicBezTo>
                      <a:pt x="967" y="1014"/>
                      <a:pt x="967" y="1014"/>
                      <a:pt x="967" y="1014"/>
                    </a:cubicBezTo>
                    <a:cubicBezTo>
                      <a:pt x="966" y="1013"/>
                      <a:pt x="966" y="1013"/>
                      <a:pt x="966" y="1013"/>
                    </a:cubicBezTo>
                    <a:cubicBezTo>
                      <a:pt x="965" y="1012"/>
                      <a:pt x="965" y="1012"/>
                      <a:pt x="966" y="1011"/>
                    </a:cubicBezTo>
                    <a:cubicBezTo>
                      <a:pt x="968" y="1009"/>
                      <a:pt x="967" y="1007"/>
                      <a:pt x="967" y="1006"/>
                    </a:cubicBezTo>
                    <a:cubicBezTo>
                      <a:pt x="966" y="1004"/>
                      <a:pt x="964" y="1003"/>
                      <a:pt x="962" y="1003"/>
                    </a:cubicBezTo>
                    <a:cubicBezTo>
                      <a:pt x="962" y="1003"/>
                      <a:pt x="962" y="1002"/>
                      <a:pt x="962" y="1002"/>
                    </a:cubicBezTo>
                    <a:cubicBezTo>
                      <a:pt x="961" y="1000"/>
                      <a:pt x="960" y="999"/>
                      <a:pt x="958" y="998"/>
                    </a:cubicBezTo>
                    <a:cubicBezTo>
                      <a:pt x="958" y="997"/>
                      <a:pt x="958" y="997"/>
                      <a:pt x="958" y="997"/>
                    </a:cubicBezTo>
                    <a:cubicBezTo>
                      <a:pt x="958" y="996"/>
                      <a:pt x="958" y="996"/>
                      <a:pt x="957" y="996"/>
                    </a:cubicBezTo>
                    <a:cubicBezTo>
                      <a:pt x="959" y="997"/>
                      <a:pt x="961" y="997"/>
                      <a:pt x="963" y="998"/>
                    </a:cubicBezTo>
                    <a:cubicBezTo>
                      <a:pt x="962" y="1001"/>
                      <a:pt x="962" y="1001"/>
                      <a:pt x="962" y="1001"/>
                    </a:cubicBezTo>
                    <a:cubicBezTo>
                      <a:pt x="966" y="999"/>
                      <a:pt x="966" y="999"/>
                      <a:pt x="966" y="999"/>
                    </a:cubicBezTo>
                    <a:cubicBezTo>
                      <a:pt x="967" y="999"/>
                      <a:pt x="967" y="999"/>
                      <a:pt x="968" y="999"/>
                    </a:cubicBezTo>
                    <a:cubicBezTo>
                      <a:pt x="968" y="999"/>
                      <a:pt x="968" y="999"/>
                      <a:pt x="968" y="999"/>
                    </a:cubicBezTo>
                    <a:cubicBezTo>
                      <a:pt x="973" y="1007"/>
                      <a:pt x="973" y="1007"/>
                      <a:pt x="973" y="1007"/>
                    </a:cubicBezTo>
                    <a:cubicBezTo>
                      <a:pt x="975" y="998"/>
                      <a:pt x="975" y="998"/>
                      <a:pt x="975" y="998"/>
                    </a:cubicBezTo>
                    <a:cubicBezTo>
                      <a:pt x="972" y="997"/>
                      <a:pt x="972" y="997"/>
                      <a:pt x="972" y="997"/>
                    </a:cubicBezTo>
                    <a:cubicBezTo>
                      <a:pt x="984" y="994"/>
                      <a:pt x="984" y="994"/>
                      <a:pt x="984" y="994"/>
                    </a:cubicBezTo>
                    <a:cubicBezTo>
                      <a:pt x="971" y="995"/>
                      <a:pt x="971" y="995"/>
                      <a:pt x="971" y="995"/>
                    </a:cubicBezTo>
                    <a:cubicBezTo>
                      <a:pt x="971" y="991"/>
                      <a:pt x="969" y="988"/>
                      <a:pt x="967" y="986"/>
                    </a:cubicBezTo>
                    <a:cubicBezTo>
                      <a:pt x="967" y="985"/>
                      <a:pt x="966" y="985"/>
                      <a:pt x="966" y="984"/>
                    </a:cubicBezTo>
                    <a:cubicBezTo>
                      <a:pt x="964" y="982"/>
                      <a:pt x="964" y="979"/>
                      <a:pt x="965" y="977"/>
                    </a:cubicBezTo>
                    <a:cubicBezTo>
                      <a:pt x="965" y="976"/>
                      <a:pt x="965" y="975"/>
                      <a:pt x="965" y="974"/>
                    </a:cubicBezTo>
                    <a:cubicBezTo>
                      <a:pt x="965" y="966"/>
                      <a:pt x="960" y="959"/>
                      <a:pt x="954" y="957"/>
                    </a:cubicBezTo>
                    <a:cubicBezTo>
                      <a:pt x="954" y="957"/>
                      <a:pt x="954" y="957"/>
                      <a:pt x="954" y="957"/>
                    </a:cubicBezTo>
                    <a:cubicBezTo>
                      <a:pt x="953" y="957"/>
                      <a:pt x="952" y="956"/>
                      <a:pt x="952" y="955"/>
                    </a:cubicBezTo>
                    <a:cubicBezTo>
                      <a:pt x="950" y="953"/>
                      <a:pt x="948" y="952"/>
                      <a:pt x="946" y="952"/>
                    </a:cubicBezTo>
                    <a:cubicBezTo>
                      <a:pt x="944" y="951"/>
                      <a:pt x="943" y="951"/>
                      <a:pt x="941" y="949"/>
                    </a:cubicBezTo>
                    <a:cubicBezTo>
                      <a:pt x="940" y="947"/>
                      <a:pt x="939" y="945"/>
                      <a:pt x="939" y="942"/>
                    </a:cubicBezTo>
                    <a:cubicBezTo>
                      <a:pt x="938" y="939"/>
                      <a:pt x="937" y="936"/>
                      <a:pt x="936" y="934"/>
                    </a:cubicBezTo>
                    <a:cubicBezTo>
                      <a:pt x="935" y="933"/>
                      <a:pt x="933" y="933"/>
                      <a:pt x="932" y="933"/>
                    </a:cubicBezTo>
                    <a:cubicBezTo>
                      <a:pt x="931" y="933"/>
                      <a:pt x="931" y="932"/>
                      <a:pt x="931" y="932"/>
                    </a:cubicBezTo>
                    <a:cubicBezTo>
                      <a:pt x="931" y="930"/>
                      <a:pt x="931" y="928"/>
                      <a:pt x="931" y="927"/>
                    </a:cubicBezTo>
                    <a:cubicBezTo>
                      <a:pt x="932" y="926"/>
                      <a:pt x="932" y="924"/>
                      <a:pt x="933" y="923"/>
                    </a:cubicBezTo>
                    <a:cubicBezTo>
                      <a:pt x="935" y="919"/>
                      <a:pt x="936" y="915"/>
                      <a:pt x="937" y="911"/>
                    </a:cubicBezTo>
                    <a:cubicBezTo>
                      <a:pt x="937" y="910"/>
                      <a:pt x="937" y="908"/>
                      <a:pt x="937" y="907"/>
                    </a:cubicBezTo>
                    <a:cubicBezTo>
                      <a:pt x="937" y="903"/>
                      <a:pt x="937" y="903"/>
                      <a:pt x="939" y="903"/>
                    </a:cubicBezTo>
                    <a:cubicBezTo>
                      <a:pt x="939" y="903"/>
                      <a:pt x="940" y="903"/>
                      <a:pt x="940" y="903"/>
                    </a:cubicBezTo>
                    <a:cubicBezTo>
                      <a:pt x="941" y="903"/>
                      <a:pt x="941" y="904"/>
                      <a:pt x="941" y="905"/>
                    </a:cubicBezTo>
                    <a:cubicBezTo>
                      <a:pt x="941" y="906"/>
                      <a:pt x="941" y="907"/>
                      <a:pt x="941" y="907"/>
                    </a:cubicBezTo>
                    <a:cubicBezTo>
                      <a:pt x="941" y="908"/>
                      <a:pt x="941" y="910"/>
                      <a:pt x="945" y="910"/>
                    </a:cubicBezTo>
                    <a:cubicBezTo>
                      <a:pt x="946" y="910"/>
                      <a:pt x="947" y="910"/>
                      <a:pt x="948" y="910"/>
                    </a:cubicBezTo>
                    <a:cubicBezTo>
                      <a:pt x="948" y="910"/>
                      <a:pt x="949" y="910"/>
                      <a:pt x="949" y="910"/>
                    </a:cubicBezTo>
                    <a:cubicBezTo>
                      <a:pt x="951" y="910"/>
                      <a:pt x="955" y="914"/>
                      <a:pt x="956" y="917"/>
                    </a:cubicBezTo>
                    <a:cubicBezTo>
                      <a:pt x="957" y="917"/>
                      <a:pt x="957" y="917"/>
                      <a:pt x="957" y="917"/>
                    </a:cubicBezTo>
                    <a:cubicBezTo>
                      <a:pt x="957" y="919"/>
                      <a:pt x="958" y="921"/>
                      <a:pt x="958" y="923"/>
                    </a:cubicBezTo>
                    <a:cubicBezTo>
                      <a:pt x="959" y="925"/>
                      <a:pt x="959" y="925"/>
                      <a:pt x="959" y="925"/>
                    </a:cubicBezTo>
                    <a:cubicBezTo>
                      <a:pt x="962" y="923"/>
                      <a:pt x="962" y="923"/>
                      <a:pt x="962" y="923"/>
                    </a:cubicBezTo>
                    <a:cubicBezTo>
                      <a:pt x="962" y="924"/>
                      <a:pt x="963" y="925"/>
                      <a:pt x="963" y="925"/>
                    </a:cubicBezTo>
                    <a:cubicBezTo>
                      <a:pt x="965" y="927"/>
                      <a:pt x="967" y="928"/>
                      <a:pt x="969" y="928"/>
                    </a:cubicBezTo>
                    <a:cubicBezTo>
                      <a:pt x="970" y="928"/>
                      <a:pt x="970" y="928"/>
                      <a:pt x="971" y="928"/>
                    </a:cubicBezTo>
                    <a:cubicBezTo>
                      <a:pt x="973" y="928"/>
                      <a:pt x="973" y="930"/>
                      <a:pt x="972" y="934"/>
                    </a:cubicBezTo>
                    <a:cubicBezTo>
                      <a:pt x="971" y="937"/>
                      <a:pt x="970" y="941"/>
                      <a:pt x="974" y="942"/>
                    </a:cubicBezTo>
                    <a:cubicBezTo>
                      <a:pt x="975" y="942"/>
                      <a:pt x="975" y="942"/>
                      <a:pt x="976" y="942"/>
                    </a:cubicBezTo>
                    <a:cubicBezTo>
                      <a:pt x="979" y="942"/>
                      <a:pt x="982" y="939"/>
                      <a:pt x="984" y="936"/>
                    </a:cubicBezTo>
                    <a:cubicBezTo>
                      <a:pt x="984" y="936"/>
                      <a:pt x="985" y="935"/>
                      <a:pt x="985" y="934"/>
                    </a:cubicBezTo>
                    <a:cubicBezTo>
                      <a:pt x="985" y="934"/>
                      <a:pt x="985" y="934"/>
                      <a:pt x="985" y="934"/>
                    </a:cubicBezTo>
                    <a:cubicBezTo>
                      <a:pt x="990" y="939"/>
                      <a:pt x="990" y="939"/>
                      <a:pt x="990" y="939"/>
                    </a:cubicBezTo>
                    <a:cubicBezTo>
                      <a:pt x="988" y="932"/>
                      <a:pt x="988" y="932"/>
                      <a:pt x="988" y="932"/>
                    </a:cubicBezTo>
                    <a:cubicBezTo>
                      <a:pt x="988" y="929"/>
                      <a:pt x="990" y="928"/>
                      <a:pt x="997" y="926"/>
                    </a:cubicBezTo>
                    <a:cubicBezTo>
                      <a:pt x="1002" y="924"/>
                      <a:pt x="1010" y="922"/>
                      <a:pt x="1010" y="914"/>
                    </a:cubicBezTo>
                    <a:cubicBezTo>
                      <a:pt x="1010" y="912"/>
                      <a:pt x="1010" y="911"/>
                      <a:pt x="1010" y="909"/>
                    </a:cubicBezTo>
                    <a:cubicBezTo>
                      <a:pt x="1010" y="900"/>
                      <a:pt x="1010" y="890"/>
                      <a:pt x="1003" y="882"/>
                    </a:cubicBezTo>
                    <a:cubicBezTo>
                      <a:pt x="1002" y="880"/>
                      <a:pt x="1000" y="878"/>
                      <a:pt x="998" y="877"/>
                    </a:cubicBezTo>
                    <a:cubicBezTo>
                      <a:pt x="996" y="875"/>
                      <a:pt x="994" y="873"/>
                      <a:pt x="992" y="871"/>
                    </a:cubicBezTo>
                    <a:cubicBezTo>
                      <a:pt x="991" y="870"/>
                      <a:pt x="990" y="868"/>
                      <a:pt x="989" y="867"/>
                    </a:cubicBezTo>
                    <a:cubicBezTo>
                      <a:pt x="987" y="865"/>
                      <a:pt x="983" y="861"/>
                      <a:pt x="982" y="859"/>
                    </a:cubicBezTo>
                    <a:cubicBezTo>
                      <a:pt x="981" y="856"/>
                      <a:pt x="982" y="852"/>
                      <a:pt x="985" y="848"/>
                    </a:cubicBezTo>
                    <a:cubicBezTo>
                      <a:pt x="989" y="842"/>
                      <a:pt x="994" y="838"/>
                      <a:pt x="998" y="837"/>
                    </a:cubicBezTo>
                    <a:cubicBezTo>
                      <a:pt x="999" y="837"/>
                      <a:pt x="999" y="837"/>
                      <a:pt x="999" y="837"/>
                    </a:cubicBezTo>
                    <a:cubicBezTo>
                      <a:pt x="1000" y="841"/>
                      <a:pt x="1000" y="841"/>
                      <a:pt x="1000" y="841"/>
                    </a:cubicBezTo>
                    <a:cubicBezTo>
                      <a:pt x="1002" y="837"/>
                      <a:pt x="1002" y="837"/>
                      <a:pt x="1002" y="837"/>
                    </a:cubicBezTo>
                    <a:cubicBezTo>
                      <a:pt x="1006" y="837"/>
                      <a:pt x="1006" y="837"/>
                      <a:pt x="1006" y="837"/>
                    </a:cubicBezTo>
                    <a:cubicBezTo>
                      <a:pt x="1007" y="837"/>
                      <a:pt x="1008" y="837"/>
                      <a:pt x="1009" y="837"/>
                    </a:cubicBezTo>
                    <a:cubicBezTo>
                      <a:pt x="1010" y="840"/>
                      <a:pt x="1010" y="843"/>
                      <a:pt x="1012" y="845"/>
                    </a:cubicBezTo>
                    <a:cubicBezTo>
                      <a:pt x="1012" y="846"/>
                      <a:pt x="1013" y="846"/>
                      <a:pt x="1013" y="846"/>
                    </a:cubicBezTo>
                    <a:cubicBezTo>
                      <a:pt x="1008" y="848"/>
                      <a:pt x="1002" y="852"/>
                      <a:pt x="1001" y="857"/>
                    </a:cubicBezTo>
                    <a:cubicBezTo>
                      <a:pt x="1001" y="859"/>
                      <a:pt x="1002" y="861"/>
                      <a:pt x="1008" y="863"/>
                    </a:cubicBezTo>
                    <a:cubicBezTo>
                      <a:pt x="1009" y="863"/>
                      <a:pt x="1009" y="863"/>
                      <a:pt x="1010" y="863"/>
                    </a:cubicBezTo>
                    <a:cubicBezTo>
                      <a:pt x="1016" y="863"/>
                      <a:pt x="1023" y="856"/>
                      <a:pt x="1023" y="851"/>
                    </a:cubicBezTo>
                    <a:cubicBezTo>
                      <a:pt x="1024" y="848"/>
                      <a:pt x="1022" y="846"/>
                      <a:pt x="1019" y="846"/>
                    </a:cubicBezTo>
                    <a:cubicBezTo>
                      <a:pt x="1021" y="845"/>
                      <a:pt x="1021" y="845"/>
                      <a:pt x="1021" y="845"/>
                    </a:cubicBezTo>
                    <a:cubicBezTo>
                      <a:pt x="1019" y="843"/>
                      <a:pt x="1019" y="843"/>
                      <a:pt x="1019" y="843"/>
                    </a:cubicBezTo>
                    <a:cubicBezTo>
                      <a:pt x="1018" y="842"/>
                      <a:pt x="1017" y="840"/>
                      <a:pt x="1018" y="840"/>
                    </a:cubicBezTo>
                    <a:cubicBezTo>
                      <a:pt x="1018" y="838"/>
                      <a:pt x="1023" y="837"/>
                      <a:pt x="1026" y="836"/>
                    </a:cubicBezTo>
                    <a:cubicBezTo>
                      <a:pt x="1032" y="835"/>
                      <a:pt x="1038" y="833"/>
                      <a:pt x="1040" y="829"/>
                    </a:cubicBezTo>
                    <a:cubicBezTo>
                      <a:pt x="1040" y="829"/>
                      <a:pt x="1040" y="829"/>
                      <a:pt x="1041" y="829"/>
                    </a:cubicBezTo>
                    <a:cubicBezTo>
                      <a:pt x="1045" y="835"/>
                      <a:pt x="1045" y="835"/>
                      <a:pt x="1045" y="835"/>
                    </a:cubicBezTo>
                    <a:cubicBezTo>
                      <a:pt x="1044" y="829"/>
                      <a:pt x="1044" y="829"/>
                      <a:pt x="1044" y="829"/>
                    </a:cubicBezTo>
                    <a:cubicBezTo>
                      <a:pt x="1045" y="829"/>
                      <a:pt x="1046" y="830"/>
                      <a:pt x="1046" y="830"/>
                    </a:cubicBezTo>
                    <a:cubicBezTo>
                      <a:pt x="1047" y="830"/>
                      <a:pt x="1048" y="829"/>
                      <a:pt x="1049" y="829"/>
                    </a:cubicBezTo>
                    <a:cubicBezTo>
                      <a:pt x="1050" y="830"/>
                      <a:pt x="1050" y="830"/>
                      <a:pt x="1050" y="830"/>
                    </a:cubicBezTo>
                    <a:cubicBezTo>
                      <a:pt x="1051" y="828"/>
                      <a:pt x="1051" y="828"/>
                      <a:pt x="1051" y="828"/>
                    </a:cubicBezTo>
                    <a:cubicBezTo>
                      <a:pt x="1052" y="828"/>
                      <a:pt x="1052" y="828"/>
                      <a:pt x="1052" y="828"/>
                    </a:cubicBezTo>
                    <a:cubicBezTo>
                      <a:pt x="1053" y="827"/>
                      <a:pt x="1053" y="827"/>
                      <a:pt x="1053" y="827"/>
                    </a:cubicBezTo>
                    <a:cubicBezTo>
                      <a:pt x="1055" y="826"/>
                      <a:pt x="1057" y="826"/>
                      <a:pt x="1060" y="825"/>
                    </a:cubicBezTo>
                    <a:cubicBezTo>
                      <a:pt x="1065" y="823"/>
                      <a:pt x="1071" y="821"/>
                      <a:pt x="1076" y="816"/>
                    </a:cubicBezTo>
                    <a:cubicBezTo>
                      <a:pt x="1076" y="816"/>
                      <a:pt x="1076" y="816"/>
                      <a:pt x="1077" y="815"/>
                    </a:cubicBezTo>
                    <a:cubicBezTo>
                      <a:pt x="1085" y="806"/>
                      <a:pt x="1087" y="804"/>
                      <a:pt x="1088" y="803"/>
                    </a:cubicBezTo>
                    <a:cubicBezTo>
                      <a:pt x="1090" y="804"/>
                      <a:pt x="1090" y="804"/>
                      <a:pt x="1090" y="804"/>
                    </a:cubicBezTo>
                    <a:cubicBezTo>
                      <a:pt x="1091" y="802"/>
                      <a:pt x="1091" y="802"/>
                      <a:pt x="1091" y="802"/>
                    </a:cubicBezTo>
                    <a:cubicBezTo>
                      <a:pt x="1091" y="800"/>
                      <a:pt x="1091" y="799"/>
                      <a:pt x="1092" y="797"/>
                    </a:cubicBezTo>
                    <a:cubicBezTo>
                      <a:pt x="1094" y="793"/>
                      <a:pt x="1094" y="793"/>
                      <a:pt x="1094" y="793"/>
                    </a:cubicBezTo>
                    <a:cubicBezTo>
                      <a:pt x="1095" y="792"/>
                      <a:pt x="1096" y="790"/>
                      <a:pt x="1096" y="789"/>
                    </a:cubicBezTo>
                    <a:cubicBezTo>
                      <a:pt x="1098" y="786"/>
                      <a:pt x="1101" y="779"/>
                      <a:pt x="1104" y="779"/>
                    </a:cubicBezTo>
                    <a:cubicBezTo>
                      <a:pt x="1104" y="779"/>
                      <a:pt x="1104" y="779"/>
                      <a:pt x="1104" y="779"/>
                    </a:cubicBezTo>
                    <a:cubicBezTo>
                      <a:pt x="1105" y="780"/>
                      <a:pt x="1105" y="780"/>
                      <a:pt x="1105" y="780"/>
                    </a:cubicBezTo>
                    <a:cubicBezTo>
                      <a:pt x="1106" y="778"/>
                      <a:pt x="1106" y="778"/>
                      <a:pt x="1106" y="778"/>
                    </a:cubicBezTo>
                    <a:cubicBezTo>
                      <a:pt x="1107" y="776"/>
                      <a:pt x="1108" y="772"/>
                      <a:pt x="1107" y="769"/>
                    </a:cubicBezTo>
                    <a:cubicBezTo>
                      <a:pt x="1109" y="769"/>
                      <a:pt x="1110" y="768"/>
                      <a:pt x="1110" y="766"/>
                    </a:cubicBezTo>
                    <a:cubicBezTo>
                      <a:pt x="1110" y="766"/>
                      <a:pt x="1110" y="765"/>
                      <a:pt x="1110" y="764"/>
                    </a:cubicBezTo>
                    <a:cubicBezTo>
                      <a:pt x="1110" y="763"/>
                      <a:pt x="1110" y="763"/>
                      <a:pt x="1110" y="763"/>
                    </a:cubicBezTo>
                    <a:cubicBezTo>
                      <a:pt x="1110" y="763"/>
                      <a:pt x="1110" y="763"/>
                      <a:pt x="1110" y="763"/>
                    </a:cubicBezTo>
                    <a:cubicBezTo>
                      <a:pt x="1112" y="762"/>
                      <a:pt x="1112" y="762"/>
                      <a:pt x="1112" y="762"/>
                    </a:cubicBezTo>
                    <a:cubicBezTo>
                      <a:pt x="1110" y="760"/>
                      <a:pt x="1110" y="760"/>
                      <a:pt x="1110" y="760"/>
                    </a:cubicBezTo>
                    <a:cubicBezTo>
                      <a:pt x="1108" y="758"/>
                      <a:pt x="1106" y="757"/>
                      <a:pt x="1104" y="757"/>
                    </a:cubicBezTo>
                    <a:cubicBezTo>
                      <a:pt x="1106" y="756"/>
                      <a:pt x="1108" y="755"/>
                      <a:pt x="1110" y="754"/>
                    </a:cubicBezTo>
                    <a:cubicBezTo>
                      <a:pt x="1112" y="752"/>
                      <a:pt x="1112" y="752"/>
                      <a:pt x="1112" y="752"/>
                    </a:cubicBezTo>
                    <a:cubicBezTo>
                      <a:pt x="1108" y="749"/>
                      <a:pt x="1108" y="749"/>
                      <a:pt x="1108" y="749"/>
                    </a:cubicBezTo>
                    <a:cubicBezTo>
                      <a:pt x="1108" y="748"/>
                      <a:pt x="1107" y="747"/>
                      <a:pt x="1106" y="746"/>
                    </a:cubicBezTo>
                    <a:cubicBezTo>
                      <a:pt x="1107" y="747"/>
                      <a:pt x="1107" y="747"/>
                      <a:pt x="1108" y="747"/>
                    </a:cubicBezTo>
                    <a:cubicBezTo>
                      <a:pt x="1115" y="749"/>
                      <a:pt x="1115" y="749"/>
                      <a:pt x="1115" y="749"/>
                    </a:cubicBezTo>
                    <a:cubicBezTo>
                      <a:pt x="1110" y="744"/>
                      <a:pt x="1110" y="744"/>
                      <a:pt x="1110" y="744"/>
                    </a:cubicBezTo>
                    <a:cubicBezTo>
                      <a:pt x="1107" y="740"/>
                      <a:pt x="1105" y="736"/>
                      <a:pt x="1102" y="731"/>
                    </a:cubicBezTo>
                    <a:cubicBezTo>
                      <a:pt x="1099" y="725"/>
                      <a:pt x="1096" y="719"/>
                      <a:pt x="1090" y="715"/>
                    </a:cubicBezTo>
                    <a:cubicBezTo>
                      <a:pt x="1090" y="714"/>
                      <a:pt x="1091" y="714"/>
                      <a:pt x="1092" y="713"/>
                    </a:cubicBezTo>
                    <a:cubicBezTo>
                      <a:pt x="1094" y="710"/>
                      <a:pt x="1096" y="708"/>
                      <a:pt x="1097" y="705"/>
                    </a:cubicBezTo>
                    <a:cubicBezTo>
                      <a:pt x="1099" y="704"/>
                      <a:pt x="1101" y="703"/>
                      <a:pt x="1103" y="701"/>
                    </a:cubicBezTo>
                    <a:cubicBezTo>
                      <a:pt x="1105" y="699"/>
                      <a:pt x="1108" y="697"/>
                      <a:pt x="1109" y="697"/>
                    </a:cubicBezTo>
                    <a:cubicBezTo>
                      <a:pt x="1109" y="697"/>
                      <a:pt x="1110" y="697"/>
                      <a:pt x="1110" y="698"/>
                    </a:cubicBezTo>
                    <a:cubicBezTo>
                      <a:pt x="1112" y="700"/>
                      <a:pt x="1112" y="700"/>
                      <a:pt x="1112" y="700"/>
                    </a:cubicBezTo>
                    <a:cubicBezTo>
                      <a:pt x="1114" y="698"/>
                      <a:pt x="1114" y="698"/>
                      <a:pt x="1114" y="698"/>
                    </a:cubicBezTo>
                    <a:cubicBezTo>
                      <a:pt x="1115" y="697"/>
                      <a:pt x="1116" y="694"/>
                      <a:pt x="1116" y="692"/>
                    </a:cubicBezTo>
                    <a:cubicBezTo>
                      <a:pt x="1117" y="690"/>
                      <a:pt x="1117" y="690"/>
                      <a:pt x="1117" y="690"/>
                    </a:cubicBezTo>
                    <a:cubicBezTo>
                      <a:pt x="1115" y="689"/>
                      <a:pt x="1115" y="689"/>
                      <a:pt x="1115" y="689"/>
                    </a:cubicBezTo>
                    <a:cubicBezTo>
                      <a:pt x="1109" y="689"/>
                      <a:pt x="1107" y="689"/>
                      <a:pt x="1102" y="686"/>
                    </a:cubicBezTo>
                    <a:cubicBezTo>
                      <a:pt x="1102" y="685"/>
                      <a:pt x="1101" y="685"/>
                      <a:pt x="1100" y="685"/>
                    </a:cubicBezTo>
                    <a:cubicBezTo>
                      <a:pt x="1098" y="685"/>
                      <a:pt x="1096" y="687"/>
                      <a:pt x="1094" y="689"/>
                    </a:cubicBezTo>
                    <a:cubicBezTo>
                      <a:pt x="1092" y="690"/>
                      <a:pt x="1091" y="691"/>
                      <a:pt x="1090" y="691"/>
                    </a:cubicBezTo>
                    <a:cubicBezTo>
                      <a:pt x="1088" y="691"/>
                      <a:pt x="1087" y="689"/>
                      <a:pt x="1086" y="688"/>
                    </a:cubicBezTo>
                    <a:cubicBezTo>
                      <a:pt x="1084" y="686"/>
                      <a:pt x="1083" y="684"/>
                      <a:pt x="1080" y="682"/>
                    </a:cubicBezTo>
                    <a:cubicBezTo>
                      <a:pt x="1078" y="682"/>
                      <a:pt x="1077" y="681"/>
                      <a:pt x="1077" y="680"/>
                    </a:cubicBezTo>
                    <a:cubicBezTo>
                      <a:pt x="1077" y="679"/>
                      <a:pt x="1077" y="677"/>
                      <a:pt x="1079" y="675"/>
                    </a:cubicBezTo>
                    <a:cubicBezTo>
                      <a:pt x="1079" y="675"/>
                      <a:pt x="1081" y="674"/>
                      <a:pt x="1082" y="674"/>
                    </a:cubicBezTo>
                    <a:cubicBezTo>
                      <a:pt x="1084" y="674"/>
                      <a:pt x="1088" y="673"/>
                      <a:pt x="1091" y="669"/>
                    </a:cubicBezTo>
                    <a:cubicBezTo>
                      <a:pt x="1092" y="667"/>
                      <a:pt x="1094" y="666"/>
                      <a:pt x="1096" y="665"/>
                    </a:cubicBezTo>
                    <a:cubicBezTo>
                      <a:pt x="1098" y="663"/>
                      <a:pt x="1101" y="662"/>
                      <a:pt x="1102" y="659"/>
                    </a:cubicBezTo>
                    <a:cubicBezTo>
                      <a:pt x="1104" y="656"/>
                      <a:pt x="1106" y="656"/>
                      <a:pt x="1106" y="656"/>
                    </a:cubicBezTo>
                    <a:cubicBezTo>
                      <a:pt x="1107" y="656"/>
                      <a:pt x="1108" y="657"/>
                      <a:pt x="1109" y="659"/>
                    </a:cubicBezTo>
                    <a:cubicBezTo>
                      <a:pt x="1109" y="661"/>
                      <a:pt x="1105" y="664"/>
                      <a:pt x="1104" y="666"/>
                    </a:cubicBezTo>
                    <a:cubicBezTo>
                      <a:pt x="1103" y="667"/>
                      <a:pt x="1103" y="668"/>
                      <a:pt x="1102" y="668"/>
                    </a:cubicBezTo>
                    <a:cubicBezTo>
                      <a:pt x="1101" y="670"/>
                      <a:pt x="1101" y="670"/>
                      <a:pt x="1101" y="670"/>
                    </a:cubicBezTo>
                    <a:cubicBezTo>
                      <a:pt x="1103" y="671"/>
                      <a:pt x="1103" y="671"/>
                      <a:pt x="1103" y="671"/>
                    </a:cubicBezTo>
                    <a:cubicBezTo>
                      <a:pt x="1104" y="672"/>
                      <a:pt x="1105" y="672"/>
                      <a:pt x="1105" y="672"/>
                    </a:cubicBezTo>
                    <a:cubicBezTo>
                      <a:pt x="1105" y="673"/>
                      <a:pt x="1104" y="674"/>
                      <a:pt x="1102" y="675"/>
                    </a:cubicBezTo>
                    <a:cubicBezTo>
                      <a:pt x="1092" y="679"/>
                      <a:pt x="1092" y="679"/>
                      <a:pt x="1092" y="679"/>
                    </a:cubicBezTo>
                    <a:cubicBezTo>
                      <a:pt x="1103" y="679"/>
                      <a:pt x="1103" y="679"/>
                      <a:pt x="1103" y="679"/>
                    </a:cubicBezTo>
                    <a:cubicBezTo>
                      <a:pt x="1107" y="679"/>
                      <a:pt x="1112" y="675"/>
                      <a:pt x="1116" y="672"/>
                    </a:cubicBezTo>
                    <a:cubicBezTo>
                      <a:pt x="1117" y="671"/>
                      <a:pt x="1119" y="670"/>
                      <a:pt x="1120" y="670"/>
                    </a:cubicBezTo>
                    <a:cubicBezTo>
                      <a:pt x="1121" y="669"/>
                      <a:pt x="1123" y="668"/>
                      <a:pt x="1125" y="668"/>
                    </a:cubicBezTo>
                    <a:cubicBezTo>
                      <a:pt x="1126" y="668"/>
                      <a:pt x="1126" y="668"/>
                      <a:pt x="1127" y="668"/>
                    </a:cubicBezTo>
                    <a:cubicBezTo>
                      <a:pt x="1127" y="668"/>
                      <a:pt x="1127" y="668"/>
                      <a:pt x="1127" y="668"/>
                    </a:cubicBezTo>
                    <a:cubicBezTo>
                      <a:pt x="1128" y="670"/>
                      <a:pt x="1132" y="671"/>
                      <a:pt x="1134" y="671"/>
                    </a:cubicBezTo>
                    <a:cubicBezTo>
                      <a:pt x="1133" y="673"/>
                      <a:pt x="1133" y="675"/>
                      <a:pt x="1134" y="677"/>
                    </a:cubicBezTo>
                    <a:cubicBezTo>
                      <a:pt x="1131" y="679"/>
                      <a:pt x="1130" y="681"/>
                      <a:pt x="1129" y="684"/>
                    </a:cubicBezTo>
                    <a:cubicBezTo>
                      <a:pt x="1129" y="686"/>
                      <a:pt x="1129" y="686"/>
                      <a:pt x="1129" y="686"/>
                    </a:cubicBezTo>
                    <a:cubicBezTo>
                      <a:pt x="1133" y="686"/>
                      <a:pt x="1133" y="686"/>
                      <a:pt x="1133" y="686"/>
                    </a:cubicBezTo>
                    <a:cubicBezTo>
                      <a:pt x="1133" y="687"/>
                      <a:pt x="1133" y="688"/>
                      <a:pt x="1134" y="688"/>
                    </a:cubicBezTo>
                    <a:cubicBezTo>
                      <a:pt x="1134" y="689"/>
                      <a:pt x="1135" y="689"/>
                      <a:pt x="1136" y="689"/>
                    </a:cubicBezTo>
                    <a:cubicBezTo>
                      <a:pt x="1137" y="689"/>
                      <a:pt x="1138" y="689"/>
                      <a:pt x="1139" y="688"/>
                    </a:cubicBezTo>
                    <a:cubicBezTo>
                      <a:pt x="1141" y="688"/>
                      <a:pt x="1143" y="689"/>
                      <a:pt x="1144" y="689"/>
                    </a:cubicBezTo>
                    <a:cubicBezTo>
                      <a:pt x="1144" y="690"/>
                      <a:pt x="1144" y="692"/>
                      <a:pt x="1145" y="694"/>
                    </a:cubicBezTo>
                    <a:cubicBezTo>
                      <a:pt x="1143" y="694"/>
                      <a:pt x="1142" y="694"/>
                      <a:pt x="1141" y="696"/>
                    </a:cubicBezTo>
                    <a:cubicBezTo>
                      <a:pt x="1140" y="697"/>
                      <a:pt x="1140" y="698"/>
                      <a:pt x="1142" y="701"/>
                    </a:cubicBezTo>
                    <a:cubicBezTo>
                      <a:pt x="1143" y="703"/>
                      <a:pt x="1143" y="703"/>
                      <a:pt x="1143" y="703"/>
                    </a:cubicBezTo>
                    <a:cubicBezTo>
                      <a:pt x="1144" y="702"/>
                      <a:pt x="1144" y="702"/>
                      <a:pt x="1144" y="702"/>
                    </a:cubicBezTo>
                    <a:cubicBezTo>
                      <a:pt x="1144" y="705"/>
                      <a:pt x="1144" y="707"/>
                      <a:pt x="1143" y="711"/>
                    </a:cubicBezTo>
                    <a:cubicBezTo>
                      <a:pt x="1142" y="712"/>
                      <a:pt x="1142" y="713"/>
                      <a:pt x="1142" y="714"/>
                    </a:cubicBezTo>
                    <a:cubicBezTo>
                      <a:pt x="1142" y="714"/>
                      <a:pt x="1142" y="714"/>
                      <a:pt x="1142" y="714"/>
                    </a:cubicBezTo>
                    <a:cubicBezTo>
                      <a:pt x="1141" y="722"/>
                      <a:pt x="1141" y="722"/>
                      <a:pt x="1141" y="722"/>
                    </a:cubicBezTo>
                    <a:cubicBezTo>
                      <a:pt x="1143" y="722"/>
                      <a:pt x="1143" y="722"/>
                      <a:pt x="1143" y="722"/>
                    </a:cubicBezTo>
                    <a:cubicBezTo>
                      <a:pt x="1145" y="722"/>
                      <a:pt x="1146" y="722"/>
                      <a:pt x="1147" y="721"/>
                    </a:cubicBezTo>
                    <a:cubicBezTo>
                      <a:pt x="1149" y="723"/>
                      <a:pt x="1149" y="723"/>
                      <a:pt x="1149" y="723"/>
                    </a:cubicBezTo>
                    <a:cubicBezTo>
                      <a:pt x="1149" y="730"/>
                      <a:pt x="1149" y="730"/>
                      <a:pt x="1149" y="730"/>
                    </a:cubicBezTo>
                    <a:cubicBezTo>
                      <a:pt x="1153" y="720"/>
                      <a:pt x="1153" y="720"/>
                      <a:pt x="1153" y="720"/>
                    </a:cubicBezTo>
                    <a:cubicBezTo>
                      <a:pt x="1153" y="721"/>
                      <a:pt x="1153" y="721"/>
                      <a:pt x="1153" y="721"/>
                    </a:cubicBezTo>
                    <a:cubicBezTo>
                      <a:pt x="1155" y="718"/>
                      <a:pt x="1155" y="718"/>
                      <a:pt x="1155" y="718"/>
                    </a:cubicBezTo>
                    <a:cubicBezTo>
                      <a:pt x="1156" y="717"/>
                      <a:pt x="1156" y="716"/>
                      <a:pt x="1156" y="716"/>
                    </a:cubicBezTo>
                    <a:cubicBezTo>
                      <a:pt x="1156" y="716"/>
                      <a:pt x="1157" y="716"/>
                      <a:pt x="1157" y="716"/>
                    </a:cubicBezTo>
                    <a:cubicBezTo>
                      <a:pt x="1158" y="717"/>
                      <a:pt x="1159" y="717"/>
                      <a:pt x="1159" y="717"/>
                    </a:cubicBezTo>
                    <a:cubicBezTo>
                      <a:pt x="1160" y="717"/>
                      <a:pt x="1162" y="717"/>
                      <a:pt x="1162" y="715"/>
                    </a:cubicBezTo>
                    <a:cubicBezTo>
                      <a:pt x="1162" y="714"/>
                      <a:pt x="1162" y="714"/>
                      <a:pt x="1162" y="714"/>
                    </a:cubicBezTo>
                    <a:cubicBezTo>
                      <a:pt x="1163" y="714"/>
                      <a:pt x="1164" y="713"/>
                      <a:pt x="1165" y="713"/>
                    </a:cubicBezTo>
                    <a:cubicBezTo>
                      <a:pt x="1168" y="712"/>
                      <a:pt x="1169" y="711"/>
                      <a:pt x="1171" y="705"/>
                    </a:cubicBezTo>
                    <a:cubicBezTo>
                      <a:pt x="1174" y="697"/>
                      <a:pt x="1167" y="686"/>
                      <a:pt x="1163" y="680"/>
                    </a:cubicBezTo>
                    <a:cubicBezTo>
                      <a:pt x="1163" y="679"/>
                      <a:pt x="1163" y="679"/>
                      <a:pt x="1163" y="679"/>
                    </a:cubicBezTo>
                    <a:cubicBezTo>
                      <a:pt x="1163" y="679"/>
                      <a:pt x="1163" y="679"/>
                      <a:pt x="1163" y="679"/>
                    </a:cubicBezTo>
                    <a:cubicBezTo>
                      <a:pt x="1162" y="678"/>
                      <a:pt x="1162" y="678"/>
                      <a:pt x="1162" y="678"/>
                    </a:cubicBezTo>
                    <a:cubicBezTo>
                      <a:pt x="1160" y="676"/>
                      <a:pt x="1160" y="676"/>
                      <a:pt x="1160" y="676"/>
                    </a:cubicBezTo>
                    <a:cubicBezTo>
                      <a:pt x="1160" y="677"/>
                      <a:pt x="1160" y="677"/>
                      <a:pt x="1160" y="677"/>
                    </a:cubicBezTo>
                    <a:cubicBezTo>
                      <a:pt x="1160" y="676"/>
                      <a:pt x="1160" y="676"/>
                      <a:pt x="1159" y="676"/>
                    </a:cubicBezTo>
                    <a:cubicBezTo>
                      <a:pt x="1156" y="673"/>
                      <a:pt x="1155" y="672"/>
                      <a:pt x="1155" y="668"/>
                    </a:cubicBezTo>
                    <a:cubicBezTo>
                      <a:pt x="1156" y="667"/>
                      <a:pt x="1159" y="665"/>
                      <a:pt x="1161" y="664"/>
                    </a:cubicBezTo>
                    <a:cubicBezTo>
                      <a:pt x="1163" y="663"/>
                      <a:pt x="1165" y="662"/>
                      <a:pt x="1165" y="661"/>
                    </a:cubicBezTo>
                    <a:cubicBezTo>
                      <a:pt x="1170" y="658"/>
                      <a:pt x="1171" y="656"/>
                      <a:pt x="1171" y="653"/>
                    </a:cubicBezTo>
                    <a:cubicBezTo>
                      <a:pt x="1171" y="652"/>
                      <a:pt x="1171" y="651"/>
                      <a:pt x="1172" y="648"/>
                    </a:cubicBezTo>
                    <a:cubicBezTo>
                      <a:pt x="1173" y="647"/>
                      <a:pt x="1174" y="646"/>
                      <a:pt x="1175" y="645"/>
                    </a:cubicBezTo>
                    <a:cubicBezTo>
                      <a:pt x="1176" y="644"/>
                      <a:pt x="1177" y="644"/>
                      <a:pt x="1178" y="643"/>
                    </a:cubicBezTo>
                    <a:cubicBezTo>
                      <a:pt x="1179" y="644"/>
                      <a:pt x="1179" y="644"/>
                      <a:pt x="1179" y="644"/>
                    </a:cubicBezTo>
                    <a:cubicBezTo>
                      <a:pt x="1179" y="644"/>
                      <a:pt x="1179" y="644"/>
                      <a:pt x="1179" y="644"/>
                    </a:cubicBezTo>
                    <a:cubicBezTo>
                      <a:pt x="1179" y="644"/>
                      <a:pt x="1179" y="644"/>
                      <a:pt x="1179" y="644"/>
                    </a:cubicBezTo>
                    <a:cubicBezTo>
                      <a:pt x="1179" y="643"/>
                      <a:pt x="1179" y="643"/>
                      <a:pt x="1179" y="643"/>
                    </a:cubicBezTo>
                    <a:cubicBezTo>
                      <a:pt x="1180" y="640"/>
                      <a:pt x="1180" y="640"/>
                      <a:pt x="1180" y="640"/>
                    </a:cubicBezTo>
                    <a:cubicBezTo>
                      <a:pt x="1180" y="640"/>
                      <a:pt x="1180" y="639"/>
                      <a:pt x="1180" y="639"/>
                    </a:cubicBezTo>
                    <a:cubicBezTo>
                      <a:pt x="1184" y="639"/>
                      <a:pt x="1186" y="636"/>
                      <a:pt x="1187" y="633"/>
                    </a:cubicBezTo>
                    <a:cubicBezTo>
                      <a:pt x="1188" y="635"/>
                      <a:pt x="1188" y="635"/>
                      <a:pt x="1188" y="635"/>
                    </a:cubicBezTo>
                    <a:cubicBezTo>
                      <a:pt x="1189" y="634"/>
                      <a:pt x="1189" y="634"/>
                      <a:pt x="1189" y="634"/>
                    </a:cubicBezTo>
                    <a:cubicBezTo>
                      <a:pt x="1190" y="634"/>
                      <a:pt x="1190" y="635"/>
                      <a:pt x="1190" y="635"/>
                    </a:cubicBezTo>
                    <a:cubicBezTo>
                      <a:pt x="1191" y="636"/>
                      <a:pt x="1193" y="638"/>
                      <a:pt x="1196" y="638"/>
                    </a:cubicBezTo>
                    <a:cubicBezTo>
                      <a:pt x="1201" y="638"/>
                      <a:pt x="1206" y="636"/>
                      <a:pt x="1209" y="634"/>
                    </a:cubicBezTo>
                    <a:cubicBezTo>
                      <a:pt x="1215" y="629"/>
                      <a:pt x="1219" y="623"/>
                      <a:pt x="1224" y="617"/>
                    </a:cubicBezTo>
                    <a:cubicBezTo>
                      <a:pt x="1225" y="615"/>
                      <a:pt x="1226" y="614"/>
                      <a:pt x="1227" y="613"/>
                    </a:cubicBezTo>
                    <a:cubicBezTo>
                      <a:pt x="1232" y="607"/>
                      <a:pt x="1236" y="601"/>
                      <a:pt x="1240" y="594"/>
                    </a:cubicBezTo>
                    <a:cubicBezTo>
                      <a:pt x="1244" y="587"/>
                      <a:pt x="1249" y="579"/>
                      <a:pt x="1255" y="572"/>
                    </a:cubicBezTo>
                    <a:cubicBezTo>
                      <a:pt x="1259" y="569"/>
                      <a:pt x="1260" y="554"/>
                      <a:pt x="1259" y="550"/>
                    </a:cubicBezTo>
                    <a:cubicBezTo>
                      <a:pt x="1257" y="542"/>
                      <a:pt x="1260" y="537"/>
                      <a:pt x="1263" y="529"/>
                    </a:cubicBezTo>
                    <a:cubicBezTo>
                      <a:pt x="1264" y="531"/>
                      <a:pt x="1264" y="532"/>
                      <a:pt x="1265" y="533"/>
                    </a:cubicBezTo>
                    <a:cubicBezTo>
                      <a:pt x="1267" y="538"/>
                      <a:pt x="1269" y="547"/>
                      <a:pt x="1268" y="553"/>
                    </a:cubicBezTo>
                    <a:cubicBezTo>
                      <a:pt x="1267" y="554"/>
                      <a:pt x="1267" y="556"/>
                      <a:pt x="1267" y="557"/>
                    </a:cubicBezTo>
                    <a:cubicBezTo>
                      <a:pt x="1266" y="561"/>
                      <a:pt x="1265" y="565"/>
                      <a:pt x="1265" y="568"/>
                    </a:cubicBezTo>
                    <a:cubicBezTo>
                      <a:pt x="1265" y="570"/>
                      <a:pt x="1266" y="571"/>
                      <a:pt x="1266" y="573"/>
                    </a:cubicBezTo>
                    <a:cubicBezTo>
                      <a:pt x="1267" y="575"/>
                      <a:pt x="1268" y="576"/>
                      <a:pt x="1267" y="578"/>
                    </a:cubicBezTo>
                    <a:cubicBezTo>
                      <a:pt x="1267" y="579"/>
                      <a:pt x="1267" y="580"/>
                      <a:pt x="1267" y="581"/>
                    </a:cubicBezTo>
                    <a:cubicBezTo>
                      <a:pt x="1265" y="588"/>
                      <a:pt x="1263" y="598"/>
                      <a:pt x="1268" y="601"/>
                    </a:cubicBezTo>
                    <a:cubicBezTo>
                      <a:pt x="1270" y="602"/>
                      <a:pt x="1270" y="602"/>
                      <a:pt x="1270" y="602"/>
                    </a:cubicBezTo>
                    <a:cubicBezTo>
                      <a:pt x="1271" y="600"/>
                      <a:pt x="1271" y="600"/>
                      <a:pt x="1271" y="600"/>
                    </a:cubicBezTo>
                    <a:cubicBezTo>
                      <a:pt x="1271" y="600"/>
                      <a:pt x="1272" y="599"/>
                      <a:pt x="1272" y="598"/>
                    </a:cubicBezTo>
                    <a:cubicBezTo>
                      <a:pt x="1272" y="597"/>
                      <a:pt x="1273" y="594"/>
                      <a:pt x="1274" y="594"/>
                    </a:cubicBezTo>
                    <a:cubicBezTo>
                      <a:pt x="1278" y="595"/>
                      <a:pt x="1278" y="595"/>
                      <a:pt x="1278" y="598"/>
                    </a:cubicBezTo>
                    <a:cubicBezTo>
                      <a:pt x="1276" y="612"/>
                      <a:pt x="1276" y="612"/>
                      <a:pt x="1276" y="612"/>
                    </a:cubicBezTo>
                    <a:cubicBezTo>
                      <a:pt x="1274" y="611"/>
                      <a:pt x="1273" y="609"/>
                      <a:pt x="1271" y="607"/>
                    </a:cubicBezTo>
                    <a:cubicBezTo>
                      <a:pt x="1270" y="606"/>
                      <a:pt x="1269" y="605"/>
                      <a:pt x="1268" y="604"/>
                    </a:cubicBezTo>
                    <a:cubicBezTo>
                      <a:pt x="1267" y="602"/>
                      <a:pt x="1267" y="602"/>
                      <a:pt x="1267" y="602"/>
                    </a:cubicBezTo>
                    <a:cubicBezTo>
                      <a:pt x="1265" y="604"/>
                      <a:pt x="1265" y="604"/>
                      <a:pt x="1265" y="604"/>
                    </a:cubicBezTo>
                    <a:cubicBezTo>
                      <a:pt x="1263" y="607"/>
                      <a:pt x="1263" y="611"/>
                      <a:pt x="1263" y="616"/>
                    </a:cubicBezTo>
                    <a:cubicBezTo>
                      <a:pt x="1263" y="623"/>
                      <a:pt x="1263" y="628"/>
                      <a:pt x="1260" y="628"/>
                    </a:cubicBezTo>
                    <a:cubicBezTo>
                      <a:pt x="1259" y="628"/>
                      <a:pt x="1258" y="628"/>
                      <a:pt x="1256" y="628"/>
                    </a:cubicBezTo>
                    <a:cubicBezTo>
                      <a:pt x="1253" y="626"/>
                      <a:pt x="1253" y="626"/>
                      <a:pt x="1253" y="626"/>
                    </a:cubicBezTo>
                    <a:cubicBezTo>
                      <a:pt x="1254" y="630"/>
                      <a:pt x="1254" y="630"/>
                      <a:pt x="1254" y="630"/>
                    </a:cubicBezTo>
                    <a:cubicBezTo>
                      <a:pt x="1254" y="632"/>
                      <a:pt x="1253" y="632"/>
                      <a:pt x="1252" y="634"/>
                    </a:cubicBezTo>
                    <a:cubicBezTo>
                      <a:pt x="1251" y="635"/>
                      <a:pt x="1249" y="636"/>
                      <a:pt x="1249" y="639"/>
                    </a:cubicBezTo>
                    <a:cubicBezTo>
                      <a:pt x="1249" y="641"/>
                      <a:pt x="1250" y="643"/>
                      <a:pt x="1250" y="644"/>
                    </a:cubicBezTo>
                    <a:cubicBezTo>
                      <a:pt x="1251" y="645"/>
                      <a:pt x="1252" y="647"/>
                      <a:pt x="1251" y="649"/>
                    </a:cubicBezTo>
                    <a:cubicBezTo>
                      <a:pt x="1250" y="653"/>
                      <a:pt x="1250" y="653"/>
                      <a:pt x="1250" y="653"/>
                    </a:cubicBezTo>
                    <a:cubicBezTo>
                      <a:pt x="1254" y="651"/>
                      <a:pt x="1254" y="651"/>
                      <a:pt x="1254" y="651"/>
                    </a:cubicBezTo>
                    <a:cubicBezTo>
                      <a:pt x="1256" y="650"/>
                      <a:pt x="1259" y="648"/>
                      <a:pt x="1262" y="647"/>
                    </a:cubicBezTo>
                    <a:cubicBezTo>
                      <a:pt x="1266" y="645"/>
                      <a:pt x="1266" y="645"/>
                      <a:pt x="1266" y="645"/>
                    </a:cubicBezTo>
                    <a:cubicBezTo>
                      <a:pt x="1262" y="643"/>
                      <a:pt x="1262" y="643"/>
                      <a:pt x="1262" y="643"/>
                    </a:cubicBezTo>
                    <a:cubicBezTo>
                      <a:pt x="1260" y="643"/>
                      <a:pt x="1259" y="641"/>
                      <a:pt x="1258" y="641"/>
                    </a:cubicBezTo>
                    <a:cubicBezTo>
                      <a:pt x="1259" y="641"/>
                      <a:pt x="1259" y="641"/>
                      <a:pt x="1260" y="641"/>
                    </a:cubicBezTo>
                    <a:cubicBezTo>
                      <a:pt x="1262" y="641"/>
                      <a:pt x="1263" y="641"/>
                      <a:pt x="1264" y="640"/>
                    </a:cubicBezTo>
                    <a:cubicBezTo>
                      <a:pt x="1265" y="640"/>
                      <a:pt x="1266" y="640"/>
                      <a:pt x="1267" y="640"/>
                    </a:cubicBezTo>
                    <a:cubicBezTo>
                      <a:pt x="1278" y="647"/>
                      <a:pt x="1278" y="647"/>
                      <a:pt x="1278" y="647"/>
                    </a:cubicBezTo>
                    <a:cubicBezTo>
                      <a:pt x="1279" y="645"/>
                      <a:pt x="1279" y="645"/>
                      <a:pt x="1279" y="645"/>
                    </a:cubicBezTo>
                    <a:cubicBezTo>
                      <a:pt x="1280" y="644"/>
                      <a:pt x="1280" y="643"/>
                      <a:pt x="1281" y="642"/>
                    </a:cubicBezTo>
                    <a:cubicBezTo>
                      <a:pt x="1282" y="639"/>
                      <a:pt x="1284" y="637"/>
                      <a:pt x="1286" y="636"/>
                    </a:cubicBezTo>
                    <a:cubicBezTo>
                      <a:pt x="1287" y="635"/>
                      <a:pt x="1288" y="635"/>
                      <a:pt x="1289" y="635"/>
                    </a:cubicBezTo>
                    <a:cubicBezTo>
                      <a:pt x="1293" y="634"/>
                      <a:pt x="1297" y="632"/>
                      <a:pt x="1300" y="629"/>
                    </a:cubicBezTo>
                    <a:cubicBezTo>
                      <a:pt x="1308" y="621"/>
                      <a:pt x="1308" y="621"/>
                      <a:pt x="1308" y="621"/>
                    </a:cubicBezTo>
                    <a:cubicBezTo>
                      <a:pt x="1298" y="626"/>
                      <a:pt x="1298" y="626"/>
                      <a:pt x="1298" y="626"/>
                    </a:cubicBezTo>
                    <a:cubicBezTo>
                      <a:pt x="1298" y="626"/>
                      <a:pt x="1297" y="626"/>
                      <a:pt x="1297" y="626"/>
                    </a:cubicBezTo>
                    <a:cubicBezTo>
                      <a:pt x="1305" y="618"/>
                      <a:pt x="1305" y="618"/>
                      <a:pt x="1305" y="618"/>
                    </a:cubicBezTo>
                    <a:cubicBezTo>
                      <a:pt x="1301" y="614"/>
                      <a:pt x="1301" y="614"/>
                      <a:pt x="1301" y="614"/>
                    </a:cubicBezTo>
                    <a:cubicBezTo>
                      <a:pt x="1303" y="612"/>
                      <a:pt x="1303" y="612"/>
                      <a:pt x="1303" y="612"/>
                    </a:cubicBezTo>
                    <a:cubicBezTo>
                      <a:pt x="1291" y="619"/>
                      <a:pt x="1291" y="619"/>
                      <a:pt x="1291" y="619"/>
                    </a:cubicBezTo>
                    <a:cubicBezTo>
                      <a:pt x="1290" y="620"/>
                      <a:pt x="1289" y="620"/>
                      <a:pt x="1288" y="620"/>
                    </a:cubicBezTo>
                    <a:cubicBezTo>
                      <a:pt x="1284" y="620"/>
                      <a:pt x="1280" y="617"/>
                      <a:pt x="1276" y="613"/>
                    </a:cubicBezTo>
                    <a:cubicBezTo>
                      <a:pt x="1282" y="599"/>
                      <a:pt x="1282" y="599"/>
                      <a:pt x="1282" y="599"/>
                    </a:cubicBezTo>
                    <a:cubicBezTo>
                      <a:pt x="1284" y="594"/>
                      <a:pt x="1281" y="590"/>
                      <a:pt x="1279" y="586"/>
                    </a:cubicBezTo>
                    <a:cubicBezTo>
                      <a:pt x="1277" y="583"/>
                      <a:pt x="1275" y="580"/>
                      <a:pt x="1276" y="576"/>
                    </a:cubicBezTo>
                    <a:cubicBezTo>
                      <a:pt x="1277" y="571"/>
                      <a:pt x="1278" y="564"/>
                      <a:pt x="1281" y="564"/>
                    </a:cubicBezTo>
                    <a:cubicBezTo>
                      <a:pt x="1282" y="564"/>
                      <a:pt x="1284" y="565"/>
                      <a:pt x="1288" y="569"/>
                    </a:cubicBezTo>
                    <a:cubicBezTo>
                      <a:pt x="1296" y="577"/>
                      <a:pt x="1296" y="577"/>
                      <a:pt x="1296" y="577"/>
                    </a:cubicBezTo>
                    <a:cubicBezTo>
                      <a:pt x="1291" y="566"/>
                      <a:pt x="1291" y="566"/>
                      <a:pt x="1291" y="566"/>
                    </a:cubicBezTo>
                    <a:cubicBezTo>
                      <a:pt x="1286" y="556"/>
                      <a:pt x="1281" y="543"/>
                      <a:pt x="1280" y="532"/>
                    </a:cubicBezTo>
                    <a:cubicBezTo>
                      <a:pt x="1279" y="529"/>
                      <a:pt x="1280" y="525"/>
                      <a:pt x="1280" y="522"/>
                    </a:cubicBezTo>
                    <a:cubicBezTo>
                      <a:pt x="1280" y="512"/>
                      <a:pt x="1281" y="501"/>
                      <a:pt x="1274" y="495"/>
                    </a:cubicBezTo>
                    <a:cubicBezTo>
                      <a:pt x="1273" y="494"/>
                      <a:pt x="1273" y="494"/>
                      <a:pt x="1273" y="494"/>
                    </a:cubicBezTo>
                    <a:cubicBezTo>
                      <a:pt x="1272" y="495"/>
                      <a:pt x="1272" y="495"/>
                      <a:pt x="1272" y="495"/>
                    </a:cubicBezTo>
                    <a:cubicBezTo>
                      <a:pt x="1271" y="495"/>
                      <a:pt x="1271" y="495"/>
                      <a:pt x="1270" y="495"/>
                    </a:cubicBezTo>
                    <a:cubicBezTo>
                      <a:pt x="1268" y="496"/>
                      <a:pt x="1268" y="496"/>
                      <a:pt x="1268" y="496"/>
                    </a:cubicBezTo>
                    <a:cubicBezTo>
                      <a:pt x="1269" y="498"/>
                      <a:pt x="1269" y="498"/>
                      <a:pt x="1269" y="498"/>
                    </a:cubicBezTo>
                    <a:cubicBezTo>
                      <a:pt x="1271" y="503"/>
                      <a:pt x="1271" y="506"/>
                      <a:pt x="1270" y="506"/>
                    </a:cubicBezTo>
                    <a:cubicBezTo>
                      <a:pt x="1270" y="506"/>
                      <a:pt x="1269" y="506"/>
                      <a:pt x="1268" y="506"/>
                    </a:cubicBezTo>
                    <a:cubicBezTo>
                      <a:pt x="1265" y="505"/>
                      <a:pt x="1265" y="505"/>
                      <a:pt x="1265" y="505"/>
                    </a:cubicBezTo>
                    <a:cubicBezTo>
                      <a:pt x="1265" y="507"/>
                      <a:pt x="1265" y="507"/>
                      <a:pt x="1265" y="507"/>
                    </a:cubicBezTo>
                    <a:cubicBezTo>
                      <a:pt x="1265" y="509"/>
                      <a:pt x="1264" y="510"/>
                      <a:pt x="1264" y="512"/>
                    </a:cubicBezTo>
                    <a:cubicBezTo>
                      <a:pt x="1264" y="513"/>
                      <a:pt x="1264" y="513"/>
                      <a:pt x="1264" y="514"/>
                    </a:cubicBezTo>
                    <a:cubicBezTo>
                      <a:pt x="1263" y="511"/>
                      <a:pt x="1262" y="508"/>
                      <a:pt x="1261" y="507"/>
                    </a:cubicBezTo>
                    <a:cubicBezTo>
                      <a:pt x="1259" y="505"/>
                      <a:pt x="1257" y="503"/>
                      <a:pt x="1256" y="501"/>
                    </a:cubicBezTo>
                    <a:cubicBezTo>
                      <a:pt x="1252" y="498"/>
                      <a:pt x="1250" y="495"/>
                      <a:pt x="1242" y="495"/>
                    </a:cubicBezTo>
                    <a:cubicBezTo>
                      <a:pt x="1239" y="495"/>
                      <a:pt x="1239" y="495"/>
                      <a:pt x="1239" y="495"/>
                    </a:cubicBezTo>
                    <a:cubicBezTo>
                      <a:pt x="1241" y="493"/>
                      <a:pt x="1241" y="493"/>
                      <a:pt x="1241" y="493"/>
                    </a:cubicBezTo>
                    <a:cubicBezTo>
                      <a:pt x="1233" y="495"/>
                      <a:pt x="1233" y="495"/>
                      <a:pt x="1233" y="495"/>
                    </a:cubicBezTo>
                    <a:cubicBezTo>
                      <a:pt x="1230" y="495"/>
                      <a:pt x="1229" y="496"/>
                      <a:pt x="1228" y="498"/>
                    </a:cubicBezTo>
                    <a:cubicBezTo>
                      <a:pt x="1228" y="492"/>
                      <a:pt x="1228" y="492"/>
                      <a:pt x="1228" y="492"/>
                    </a:cubicBezTo>
                    <a:cubicBezTo>
                      <a:pt x="1229" y="493"/>
                      <a:pt x="1229" y="493"/>
                      <a:pt x="1229" y="493"/>
                    </a:cubicBezTo>
                    <a:cubicBezTo>
                      <a:pt x="1231" y="493"/>
                      <a:pt x="1232" y="494"/>
                      <a:pt x="1233" y="494"/>
                    </a:cubicBezTo>
                    <a:cubicBezTo>
                      <a:pt x="1235" y="494"/>
                      <a:pt x="1238" y="492"/>
                      <a:pt x="1239" y="487"/>
                    </a:cubicBezTo>
                    <a:cubicBezTo>
                      <a:pt x="1239" y="486"/>
                      <a:pt x="1239" y="486"/>
                      <a:pt x="1239" y="486"/>
                    </a:cubicBezTo>
                    <a:cubicBezTo>
                      <a:pt x="1238" y="485"/>
                      <a:pt x="1238" y="485"/>
                      <a:pt x="1238" y="485"/>
                    </a:cubicBezTo>
                    <a:cubicBezTo>
                      <a:pt x="1237" y="484"/>
                      <a:pt x="1235" y="483"/>
                      <a:pt x="1234" y="483"/>
                    </a:cubicBezTo>
                    <a:cubicBezTo>
                      <a:pt x="1232" y="482"/>
                      <a:pt x="1232" y="482"/>
                      <a:pt x="1232" y="482"/>
                    </a:cubicBezTo>
                    <a:cubicBezTo>
                      <a:pt x="1231" y="485"/>
                      <a:pt x="1231" y="485"/>
                      <a:pt x="1231" y="485"/>
                    </a:cubicBezTo>
                    <a:cubicBezTo>
                      <a:pt x="1230" y="487"/>
                      <a:pt x="1229" y="489"/>
                      <a:pt x="1228" y="491"/>
                    </a:cubicBezTo>
                    <a:cubicBezTo>
                      <a:pt x="1228" y="491"/>
                      <a:pt x="1228" y="491"/>
                      <a:pt x="1228" y="491"/>
                    </a:cubicBezTo>
                    <a:cubicBezTo>
                      <a:pt x="1228" y="491"/>
                      <a:pt x="1228" y="491"/>
                      <a:pt x="1228" y="491"/>
                    </a:cubicBezTo>
                    <a:cubicBezTo>
                      <a:pt x="1226" y="491"/>
                      <a:pt x="1226" y="491"/>
                      <a:pt x="1226" y="491"/>
                    </a:cubicBezTo>
                    <a:cubicBezTo>
                      <a:pt x="1225" y="491"/>
                      <a:pt x="1224" y="491"/>
                      <a:pt x="1224" y="491"/>
                    </a:cubicBezTo>
                    <a:cubicBezTo>
                      <a:pt x="1219" y="491"/>
                      <a:pt x="1218" y="490"/>
                      <a:pt x="1218" y="490"/>
                    </a:cubicBezTo>
                    <a:cubicBezTo>
                      <a:pt x="1218" y="488"/>
                      <a:pt x="1223" y="483"/>
                      <a:pt x="1227" y="480"/>
                    </a:cubicBezTo>
                    <a:cubicBezTo>
                      <a:pt x="1230" y="477"/>
                      <a:pt x="1234" y="472"/>
                      <a:pt x="1237" y="468"/>
                    </a:cubicBezTo>
                    <a:cubicBezTo>
                      <a:pt x="1240" y="464"/>
                      <a:pt x="1244" y="459"/>
                      <a:pt x="1248" y="456"/>
                    </a:cubicBezTo>
                    <a:cubicBezTo>
                      <a:pt x="1253" y="451"/>
                      <a:pt x="1258" y="445"/>
                      <a:pt x="1262" y="440"/>
                    </a:cubicBezTo>
                    <a:cubicBezTo>
                      <a:pt x="1265" y="437"/>
                      <a:pt x="1268" y="433"/>
                      <a:pt x="1271" y="430"/>
                    </a:cubicBezTo>
                    <a:cubicBezTo>
                      <a:pt x="1274" y="427"/>
                      <a:pt x="1281" y="424"/>
                      <a:pt x="1288" y="424"/>
                    </a:cubicBezTo>
                    <a:cubicBezTo>
                      <a:pt x="1293" y="424"/>
                      <a:pt x="1297" y="426"/>
                      <a:pt x="1298" y="428"/>
                    </a:cubicBezTo>
                    <a:cubicBezTo>
                      <a:pt x="1300" y="431"/>
                      <a:pt x="1300" y="431"/>
                      <a:pt x="1300" y="431"/>
                    </a:cubicBezTo>
                    <a:cubicBezTo>
                      <a:pt x="1302" y="427"/>
                      <a:pt x="1302" y="427"/>
                      <a:pt x="1302" y="427"/>
                    </a:cubicBezTo>
                    <a:cubicBezTo>
                      <a:pt x="1302" y="426"/>
                      <a:pt x="1303" y="425"/>
                      <a:pt x="1303" y="425"/>
                    </a:cubicBezTo>
                    <a:cubicBezTo>
                      <a:pt x="1304" y="425"/>
                      <a:pt x="1305" y="425"/>
                      <a:pt x="1306" y="426"/>
                    </a:cubicBezTo>
                    <a:cubicBezTo>
                      <a:pt x="1308" y="427"/>
                      <a:pt x="1309" y="427"/>
                      <a:pt x="1311" y="428"/>
                    </a:cubicBezTo>
                    <a:cubicBezTo>
                      <a:pt x="1314" y="428"/>
                      <a:pt x="1315" y="427"/>
                      <a:pt x="1317" y="427"/>
                    </a:cubicBezTo>
                    <a:cubicBezTo>
                      <a:pt x="1318" y="427"/>
                      <a:pt x="1318" y="427"/>
                      <a:pt x="1319" y="427"/>
                    </a:cubicBezTo>
                    <a:cubicBezTo>
                      <a:pt x="1319" y="427"/>
                      <a:pt x="1320" y="427"/>
                      <a:pt x="1321" y="427"/>
                    </a:cubicBezTo>
                    <a:cubicBezTo>
                      <a:pt x="1325" y="430"/>
                      <a:pt x="1325" y="430"/>
                      <a:pt x="1325" y="430"/>
                    </a:cubicBezTo>
                    <a:cubicBezTo>
                      <a:pt x="1324" y="425"/>
                      <a:pt x="1324" y="425"/>
                      <a:pt x="1324" y="425"/>
                    </a:cubicBezTo>
                    <a:cubicBezTo>
                      <a:pt x="1324" y="425"/>
                      <a:pt x="1324" y="424"/>
                      <a:pt x="1323" y="424"/>
                    </a:cubicBezTo>
                    <a:cubicBezTo>
                      <a:pt x="1325" y="423"/>
                      <a:pt x="1326" y="422"/>
                      <a:pt x="1326" y="421"/>
                    </a:cubicBezTo>
                    <a:cubicBezTo>
                      <a:pt x="1326" y="421"/>
                      <a:pt x="1326" y="421"/>
                      <a:pt x="1326" y="421"/>
                    </a:cubicBezTo>
                    <a:cubicBezTo>
                      <a:pt x="1327" y="421"/>
                      <a:pt x="1330" y="422"/>
                      <a:pt x="1332" y="423"/>
                    </a:cubicBezTo>
                    <a:cubicBezTo>
                      <a:pt x="1335" y="423"/>
                      <a:pt x="1336" y="423"/>
                      <a:pt x="1338" y="423"/>
                    </a:cubicBezTo>
                    <a:cubicBezTo>
                      <a:pt x="1341" y="423"/>
                      <a:pt x="1341" y="423"/>
                      <a:pt x="1341" y="423"/>
                    </a:cubicBezTo>
                    <a:cubicBezTo>
                      <a:pt x="1342" y="423"/>
                      <a:pt x="1343" y="423"/>
                      <a:pt x="1344" y="424"/>
                    </a:cubicBezTo>
                    <a:cubicBezTo>
                      <a:pt x="1343" y="425"/>
                      <a:pt x="1341" y="426"/>
                      <a:pt x="1339" y="426"/>
                    </a:cubicBezTo>
                    <a:cubicBezTo>
                      <a:pt x="1337" y="427"/>
                      <a:pt x="1337" y="427"/>
                      <a:pt x="1337" y="427"/>
                    </a:cubicBezTo>
                    <a:cubicBezTo>
                      <a:pt x="1338" y="429"/>
                      <a:pt x="1338" y="429"/>
                      <a:pt x="1338" y="429"/>
                    </a:cubicBezTo>
                    <a:cubicBezTo>
                      <a:pt x="1339" y="432"/>
                      <a:pt x="1342" y="433"/>
                      <a:pt x="1345" y="433"/>
                    </a:cubicBezTo>
                    <a:cubicBezTo>
                      <a:pt x="1348" y="433"/>
                      <a:pt x="1352" y="431"/>
                      <a:pt x="1355" y="430"/>
                    </a:cubicBezTo>
                    <a:cubicBezTo>
                      <a:pt x="1357" y="429"/>
                      <a:pt x="1359" y="428"/>
                      <a:pt x="1360" y="428"/>
                    </a:cubicBezTo>
                    <a:cubicBezTo>
                      <a:pt x="1361" y="428"/>
                      <a:pt x="1363" y="428"/>
                      <a:pt x="1364" y="429"/>
                    </a:cubicBezTo>
                    <a:cubicBezTo>
                      <a:pt x="1366" y="429"/>
                      <a:pt x="1369" y="430"/>
                      <a:pt x="1371" y="429"/>
                    </a:cubicBezTo>
                    <a:cubicBezTo>
                      <a:pt x="1374" y="428"/>
                      <a:pt x="1374" y="426"/>
                      <a:pt x="1374" y="425"/>
                    </a:cubicBezTo>
                    <a:cubicBezTo>
                      <a:pt x="1373" y="423"/>
                      <a:pt x="1369" y="421"/>
                      <a:pt x="1366" y="420"/>
                    </a:cubicBezTo>
                    <a:cubicBezTo>
                      <a:pt x="1366" y="420"/>
                      <a:pt x="1366" y="420"/>
                      <a:pt x="1366" y="419"/>
                    </a:cubicBezTo>
                    <a:cubicBezTo>
                      <a:pt x="1366" y="419"/>
                      <a:pt x="1366" y="418"/>
                      <a:pt x="1366" y="418"/>
                    </a:cubicBezTo>
                    <a:cubicBezTo>
                      <a:pt x="1368" y="416"/>
                      <a:pt x="1369" y="414"/>
                      <a:pt x="1370" y="413"/>
                    </a:cubicBezTo>
                    <a:cubicBezTo>
                      <a:pt x="1371" y="411"/>
                      <a:pt x="1372" y="409"/>
                      <a:pt x="1373" y="408"/>
                    </a:cubicBezTo>
                    <a:cubicBezTo>
                      <a:pt x="1378" y="404"/>
                      <a:pt x="1381" y="400"/>
                      <a:pt x="1386" y="394"/>
                    </a:cubicBezTo>
                    <a:cubicBezTo>
                      <a:pt x="1389" y="388"/>
                      <a:pt x="1391" y="387"/>
                      <a:pt x="1398" y="386"/>
                    </a:cubicBezTo>
                    <a:cubicBezTo>
                      <a:pt x="1400" y="385"/>
                      <a:pt x="1400" y="385"/>
                      <a:pt x="1400" y="385"/>
                    </a:cubicBezTo>
                    <a:cubicBezTo>
                      <a:pt x="1402" y="385"/>
                      <a:pt x="1403" y="385"/>
                      <a:pt x="1405" y="386"/>
                    </a:cubicBezTo>
                    <a:cubicBezTo>
                      <a:pt x="1406" y="387"/>
                      <a:pt x="1408" y="388"/>
                      <a:pt x="1410" y="387"/>
                    </a:cubicBezTo>
                    <a:cubicBezTo>
                      <a:pt x="1410" y="388"/>
                      <a:pt x="1409" y="388"/>
                      <a:pt x="1409" y="389"/>
                    </a:cubicBezTo>
                    <a:cubicBezTo>
                      <a:pt x="1408" y="392"/>
                      <a:pt x="1407" y="395"/>
                      <a:pt x="1407" y="398"/>
                    </a:cubicBezTo>
                    <a:cubicBezTo>
                      <a:pt x="1407" y="401"/>
                      <a:pt x="1407" y="401"/>
                      <a:pt x="1407" y="401"/>
                    </a:cubicBezTo>
                    <a:cubicBezTo>
                      <a:pt x="1410" y="400"/>
                      <a:pt x="1410" y="400"/>
                      <a:pt x="1410" y="400"/>
                    </a:cubicBezTo>
                    <a:cubicBezTo>
                      <a:pt x="1410" y="400"/>
                      <a:pt x="1410" y="400"/>
                      <a:pt x="1411" y="400"/>
                    </a:cubicBezTo>
                    <a:cubicBezTo>
                      <a:pt x="1411" y="400"/>
                      <a:pt x="1411" y="400"/>
                      <a:pt x="1411" y="400"/>
                    </a:cubicBezTo>
                    <a:cubicBezTo>
                      <a:pt x="1410" y="401"/>
                      <a:pt x="1410" y="402"/>
                      <a:pt x="1410" y="403"/>
                    </a:cubicBezTo>
                    <a:cubicBezTo>
                      <a:pt x="1404" y="414"/>
                      <a:pt x="1404" y="414"/>
                      <a:pt x="1404" y="414"/>
                    </a:cubicBezTo>
                    <a:cubicBezTo>
                      <a:pt x="1413" y="406"/>
                      <a:pt x="1413" y="406"/>
                      <a:pt x="1413" y="406"/>
                    </a:cubicBezTo>
                    <a:cubicBezTo>
                      <a:pt x="1413" y="405"/>
                      <a:pt x="1415" y="404"/>
                      <a:pt x="1416" y="402"/>
                    </a:cubicBezTo>
                    <a:cubicBezTo>
                      <a:pt x="1419" y="398"/>
                      <a:pt x="1428" y="389"/>
                      <a:pt x="1431" y="389"/>
                    </a:cubicBezTo>
                    <a:cubicBezTo>
                      <a:pt x="1432" y="389"/>
                      <a:pt x="1432" y="389"/>
                      <a:pt x="1432" y="390"/>
                    </a:cubicBezTo>
                    <a:cubicBezTo>
                      <a:pt x="1435" y="394"/>
                      <a:pt x="1435" y="394"/>
                      <a:pt x="1435" y="394"/>
                    </a:cubicBezTo>
                    <a:cubicBezTo>
                      <a:pt x="1436" y="389"/>
                      <a:pt x="1436" y="389"/>
                      <a:pt x="1436" y="389"/>
                    </a:cubicBezTo>
                    <a:cubicBezTo>
                      <a:pt x="1437" y="387"/>
                      <a:pt x="1437" y="385"/>
                      <a:pt x="1437" y="384"/>
                    </a:cubicBezTo>
                    <a:cubicBezTo>
                      <a:pt x="1436" y="381"/>
                      <a:pt x="1436" y="379"/>
                      <a:pt x="1438" y="376"/>
                    </a:cubicBezTo>
                    <a:cubicBezTo>
                      <a:pt x="1439" y="375"/>
                      <a:pt x="1444" y="372"/>
                      <a:pt x="1447" y="372"/>
                    </a:cubicBezTo>
                    <a:cubicBezTo>
                      <a:pt x="1447" y="372"/>
                      <a:pt x="1447" y="372"/>
                      <a:pt x="1447" y="372"/>
                    </a:cubicBezTo>
                    <a:cubicBezTo>
                      <a:pt x="1447" y="372"/>
                      <a:pt x="1447" y="372"/>
                      <a:pt x="1447" y="373"/>
                    </a:cubicBezTo>
                    <a:cubicBezTo>
                      <a:pt x="1447" y="373"/>
                      <a:pt x="1446" y="373"/>
                      <a:pt x="1445" y="374"/>
                    </a:cubicBezTo>
                    <a:cubicBezTo>
                      <a:pt x="1444" y="374"/>
                      <a:pt x="1442" y="375"/>
                      <a:pt x="1441" y="376"/>
                    </a:cubicBezTo>
                    <a:cubicBezTo>
                      <a:pt x="1440" y="378"/>
                      <a:pt x="1440" y="381"/>
                      <a:pt x="1440" y="383"/>
                    </a:cubicBezTo>
                    <a:cubicBezTo>
                      <a:pt x="1440" y="384"/>
                      <a:pt x="1440" y="385"/>
                      <a:pt x="1440" y="386"/>
                    </a:cubicBezTo>
                    <a:cubicBezTo>
                      <a:pt x="1440" y="386"/>
                      <a:pt x="1439" y="388"/>
                      <a:pt x="1439" y="390"/>
                    </a:cubicBezTo>
                    <a:cubicBezTo>
                      <a:pt x="1438" y="394"/>
                      <a:pt x="1437" y="397"/>
                      <a:pt x="1437" y="398"/>
                    </a:cubicBezTo>
                    <a:cubicBezTo>
                      <a:pt x="1427" y="404"/>
                      <a:pt x="1419" y="410"/>
                      <a:pt x="1411" y="421"/>
                    </a:cubicBezTo>
                    <a:cubicBezTo>
                      <a:pt x="1410" y="422"/>
                      <a:pt x="1409" y="424"/>
                      <a:pt x="1408" y="426"/>
                    </a:cubicBezTo>
                    <a:cubicBezTo>
                      <a:pt x="1402" y="435"/>
                      <a:pt x="1394" y="447"/>
                      <a:pt x="1386" y="445"/>
                    </a:cubicBezTo>
                    <a:cubicBezTo>
                      <a:pt x="1381" y="444"/>
                      <a:pt x="1381" y="444"/>
                      <a:pt x="1381" y="444"/>
                    </a:cubicBezTo>
                    <a:cubicBezTo>
                      <a:pt x="1384" y="448"/>
                      <a:pt x="1384" y="448"/>
                      <a:pt x="1384" y="448"/>
                    </a:cubicBezTo>
                    <a:cubicBezTo>
                      <a:pt x="1386" y="452"/>
                      <a:pt x="1385" y="454"/>
                      <a:pt x="1381" y="457"/>
                    </a:cubicBezTo>
                    <a:cubicBezTo>
                      <a:pt x="1379" y="459"/>
                      <a:pt x="1377" y="460"/>
                      <a:pt x="1376" y="462"/>
                    </a:cubicBezTo>
                    <a:cubicBezTo>
                      <a:pt x="1373" y="468"/>
                      <a:pt x="1373" y="479"/>
                      <a:pt x="1373" y="486"/>
                    </a:cubicBezTo>
                    <a:cubicBezTo>
                      <a:pt x="1374" y="489"/>
                      <a:pt x="1374" y="489"/>
                      <a:pt x="1374" y="489"/>
                    </a:cubicBezTo>
                    <a:cubicBezTo>
                      <a:pt x="1374" y="501"/>
                      <a:pt x="1377" y="514"/>
                      <a:pt x="1380" y="525"/>
                    </a:cubicBezTo>
                    <a:cubicBezTo>
                      <a:pt x="1381" y="531"/>
                      <a:pt x="1382" y="536"/>
                      <a:pt x="1383" y="541"/>
                    </a:cubicBezTo>
                    <a:cubicBezTo>
                      <a:pt x="1384" y="545"/>
                      <a:pt x="1384" y="545"/>
                      <a:pt x="1384" y="545"/>
                    </a:cubicBezTo>
                    <a:cubicBezTo>
                      <a:pt x="1386" y="542"/>
                      <a:pt x="1386" y="542"/>
                      <a:pt x="1386" y="542"/>
                    </a:cubicBezTo>
                    <a:cubicBezTo>
                      <a:pt x="1387" y="541"/>
                      <a:pt x="1388" y="540"/>
                      <a:pt x="1389" y="539"/>
                    </a:cubicBezTo>
                    <a:cubicBezTo>
                      <a:pt x="1394" y="535"/>
                      <a:pt x="1398" y="531"/>
                      <a:pt x="1399" y="524"/>
                    </a:cubicBezTo>
                    <a:cubicBezTo>
                      <a:pt x="1400" y="521"/>
                      <a:pt x="1402" y="513"/>
                      <a:pt x="1406" y="513"/>
                    </a:cubicBezTo>
                    <a:cubicBezTo>
                      <a:pt x="1407" y="513"/>
                      <a:pt x="1408" y="513"/>
                      <a:pt x="1409" y="514"/>
                    </a:cubicBezTo>
                    <a:cubicBezTo>
                      <a:pt x="1412" y="516"/>
                      <a:pt x="1412" y="516"/>
                      <a:pt x="1412" y="516"/>
                    </a:cubicBezTo>
                    <a:cubicBezTo>
                      <a:pt x="1412" y="512"/>
                      <a:pt x="1412" y="512"/>
                      <a:pt x="1412" y="512"/>
                    </a:cubicBezTo>
                    <a:cubicBezTo>
                      <a:pt x="1412" y="511"/>
                      <a:pt x="1412" y="510"/>
                      <a:pt x="1411" y="509"/>
                    </a:cubicBezTo>
                    <a:cubicBezTo>
                      <a:pt x="1411" y="505"/>
                      <a:pt x="1411" y="502"/>
                      <a:pt x="1413" y="500"/>
                    </a:cubicBezTo>
                    <a:cubicBezTo>
                      <a:pt x="1413" y="500"/>
                      <a:pt x="1414" y="499"/>
                      <a:pt x="1415" y="498"/>
                    </a:cubicBezTo>
                    <a:cubicBezTo>
                      <a:pt x="1416" y="497"/>
                      <a:pt x="1417" y="495"/>
                      <a:pt x="1418" y="495"/>
                    </a:cubicBezTo>
                    <a:cubicBezTo>
                      <a:pt x="1418" y="495"/>
                      <a:pt x="1419" y="495"/>
                      <a:pt x="1419" y="495"/>
                    </a:cubicBezTo>
                    <a:cubicBezTo>
                      <a:pt x="1421" y="496"/>
                      <a:pt x="1423" y="496"/>
                      <a:pt x="1425" y="495"/>
                    </a:cubicBezTo>
                    <a:cubicBezTo>
                      <a:pt x="1429" y="491"/>
                      <a:pt x="1427" y="488"/>
                      <a:pt x="1426" y="485"/>
                    </a:cubicBezTo>
                    <a:cubicBezTo>
                      <a:pt x="1426" y="484"/>
                      <a:pt x="1425" y="482"/>
                      <a:pt x="1425" y="480"/>
                    </a:cubicBezTo>
                    <a:cubicBezTo>
                      <a:pt x="1425" y="479"/>
                      <a:pt x="1426" y="477"/>
                      <a:pt x="1428" y="475"/>
                    </a:cubicBezTo>
                    <a:cubicBezTo>
                      <a:pt x="1428" y="474"/>
                      <a:pt x="1429" y="473"/>
                      <a:pt x="1430" y="472"/>
                    </a:cubicBezTo>
                    <a:cubicBezTo>
                      <a:pt x="1430" y="473"/>
                      <a:pt x="1431" y="474"/>
                      <a:pt x="1432" y="475"/>
                    </a:cubicBezTo>
                    <a:cubicBezTo>
                      <a:pt x="1434" y="477"/>
                      <a:pt x="1434" y="477"/>
                      <a:pt x="1434" y="477"/>
                    </a:cubicBezTo>
                    <a:cubicBezTo>
                      <a:pt x="1435" y="475"/>
                      <a:pt x="1435" y="475"/>
                      <a:pt x="1435" y="475"/>
                    </a:cubicBezTo>
                    <a:cubicBezTo>
                      <a:pt x="1439" y="471"/>
                      <a:pt x="1438" y="468"/>
                      <a:pt x="1437" y="465"/>
                    </a:cubicBezTo>
                    <a:cubicBezTo>
                      <a:pt x="1438" y="463"/>
                      <a:pt x="1438" y="463"/>
                      <a:pt x="1438" y="463"/>
                    </a:cubicBezTo>
                    <a:cubicBezTo>
                      <a:pt x="1436" y="463"/>
                      <a:pt x="1436" y="463"/>
                      <a:pt x="1436" y="463"/>
                    </a:cubicBezTo>
                    <a:cubicBezTo>
                      <a:pt x="1436" y="463"/>
                      <a:pt x="1436" y="463"/>
                      <a:pt x="1436" y="463"/>
                    </a:cubicBezTo>
                    <a:cubicBezTo>
                      <a:pt x="1435" y="461"/>
                      <a:pt x="1434" y="459"/>
                      <a:pt x="1433" y="457"/>
                    </a:cubicBezTo>
                    <a:cubicBezTo>
                      <a:pt x="1433" y="457"/>
                      <a:pt x="1435" y="455"/>
                      <a:pt x="1435" y="453"/>
                    </a:cubicBezTo>
                    <a:cubicBezTo>
                      <a:pt x="1437" y="451"/>
                      <a:pt x="1438" y="448"/>
                      <a:pt x="1437" y="446"/>
                    </a:cubicBezTo>
                    <a:cubicBezTo>
                      <a:pt x="1436" y="444"/>
                      <a:pt x="1434" y="443"/>
                      <a:pt x="1432" y="443"/>
                    </a:cubicBezTo>
                    <a:cubicBezTo>
                      <a:pt x="1437" y="439"/>
                      <a:pt x="1437" y="439"/>
                      <a:pt x="1437" y="439"/>
                    </a:cubicBezTo>
                    <a:cubicBezTo>
                      <a:pt x="1438" y="439"/>
                      <a:pt x="1439" y="438"/>
                      <a:pt x="1440" y="437"/>
                    </a:cubicBezTo>
                    <a:cubicBezTo>
                      <a:pt x="1444" y="435"/>
                      <a:pt x="1447" y="433"/>
                      <a:pt x="1447" y="430"/>
                    </a:cubicBezTo>
                    <a:cubicBezTo>
                      <a:pt x="1448" y="429"/>
                      <a:pt x="1447" y="427"/>
                      <a:pt x="1446" y="425"/>
                    </a:cubicBezTo>
                    <a:cubicBezTo>
                      <a:pt x="1445" y="424"/>
                      <a:pt x="1445" y="424"/>
                      <a:pt x="1445" y="424"/>
                    </a:cubicBezTo>
                    <a:cubicBezTo>
                      <a:pt x="1444" y="425"/>
                      <a:pt x="1444" y="425"/>
                      <a:pt x="1444" y="425"/>
                    </a:cubicBezTo>
                    <a:cubicBezTo>
                      <a:pt x="1439" y="426"/>
                      <a:pt x="1437" y="430"/>
                      <a:pt x="1436" y="433"/>
                    </a:cubicBezTo>
                    <a:cubicBezTo>
                      <a:pt x="1436" y="434"/>
                      <a:pt x="1435" y="436"/>
                      <a:pt x="1434" y="437"/>
                    </a:cubicBezTo>
                    <a:cubicBezTo>
                      <a:pt x="1431" y="443"/>
                      <a:pt x="1431" y="443"/>
                      <a:pt x="1431" y="443"/>
                    </a:cubicBezTo>
                    <a:cubicBezTo>
                      <a:pt x="1430" y="444"/>
                      <a:pt x="1429" y="444"/>
                      <a:pt x="1428" y="445"/>
                    </a:cubicBezTo>
                    <a:cubicBezTo>
                      <a:pt x="1427" y="441"/>
                      <a:pt x="1430" y="436"/>
                      <a:pt x="1433" y="432"/>
                    </a:cubicBezTo>
                    <a:cubicBezTo>
                      <a:pt x="1434" y="431"/>
                      <a:pt x="1434" y="430"/>
                      <a:pt x="1435" y="429"/>
                    </a:cubicBezTo>
                    <a:cubicBezTo>
                      <a:pt x="1435" y="429"/>
                      <a:pt x="1435" y="428"/>
                      <a:pt x="1436" y="427"/>
                    </a:cubicBezTo>
                    <a:cubicBezTo>
                      <a:pt x="1439" y="418"/>
                      <a:pt x="1441" y="417"/>
                      <a:pt x="1441" y="417"/>
                    </a:cubicBezTo>
                    <a:cubicBezTo>
                      <a:pt x="1441" y="417"/>
                      <a:pt x="1441" y="417"/>
                      <a:pt x="1441" y="417"/>
                    </a:cubicBezTo>
                    <a:cubicBezTo>
                      <a:pt x="1443" y="420"/>
                      <a:pt x="1443" y="420"/>
                      <a:pt x="1443" y="420"/>
                    </a:cubicBezTo>
                    <a:cubicBezTo>
                      <a:pt x="1445" y="417"/>
                      <a:pt x="1445" y="417"/>
                      <a:pt x="1445" y="417"/>
                    </a:cubicBezTo>
                    <a:cubicBezTo>
                      <a:pt x="1445" y="416"/>
                      <a:pt x="1445" y="416"/>
                      <a:pt x="1446" y="416"/>
                    </a:cubicBezTo>
                    <a:cubicBezTo>
                      <a:pt x="1446" y="416"/>
                      <a:pt x="1446" y="416"/>
                      <a:pt x="1446" y="416"/>
                    </a:cubicBezTo>
                    <a:cubicBezTo>
                      <a:pt x="1447" y="417"/>
                      <a:pt x="1448" y="417"/>
                      <a:pt x="1448" y="417"/>
                    </a:cubicBezTo>
                    <a:cubicBezTo>
                      <a:pt x="1451" y="423"/>
                      <a:pt x="1451" y="423"/>
                      <a:pt x="1451" y="423"/>
                    </a:cubicBezTo>
                    <a:cubicBezTo>
                      <a:pt x="1451" y="417"/>
                      <a:pt x="1451" y="417"/>
                      <a:pt x="1451" y="417"/>
                    </a:cubicBezTo>
                    <a:cubicBezTo>
                      <a:pt x="1452" y="412"/>
                      <a:pt x="1454" y="411"/>
                      <a:pt x="1458" y="409"/>
                    </a:cubicBezTo>
                    <a:cubicBezTo>
                      <a:pt x="1458" y="410"/>
                      <a:pt x="1458" y="412"/>
                      <a:pt x="1457" y="415"/>
                    </a:cubicBezTo>
                    <a:cubicBezTo>
                      <a:pt x="1457" y="416"/>
                      <a:pt x="1457" y="416"/>
                      <a:pt x="1457" y="416"/>
                    </a:cubicBezTo>
                    <a:cubicBezTo>
                      <a:pt x="1457" y="424"/>
                      <a:pt x="1457" y="424"/>
                      <a:pt x="1457" y="424"/>
                    </a:cubicBezTo>
                    <a:cubicBezTo>
                      <a:pt x="1461" y="417"/>
                      <a:pt x="1461" y="417"/>
                      <a:pt x="1461" y="417"/>
                    </a:cubicBezTo>
                    <a:cubicBezTo>
                      <a:pt x="1470" y="403"/>
                      <a:pt x="1479" y="403"/>
                      <a:pt x="1490" y="416"/>
                    </a:cubicBezTo>
                    <a:cubicBezTo>
                      <a:pt x="1493" y="419"/>
                      <a:pt x="1493" y="419"/>
                      <a:pt x="1493" y="419"/>
                    </a:cubicBezTo>
                    <a:cubicBezTo>
                      <a:pt x="1494" y="415"/>
                      <a:pt x="1494" y="415"/>
                      <a:pt x="1494" y="415"/>
                    </a:cubicBezTo>
                    <a:cubicBezTo>
                      <a:pt x="1494" y="414"/>
                      <a:pt x="1494" y="413"/>
                      <a:pt x="1494" y="412"/>
                    </a:cubicBezTo>
                    <a:cubicBezTo>
                      <a:pt x="1494" y="409"/>
                      <a:pt x="1495" y="408"/>
                      <a:pt x="1497" y="407"/>
                    </a:cubicBezTo>
                    <a:cubicBezTo>
                      <a:pt x="1498" y="406"/>
                      <a:pt x="1498" y="406"/>
                      <a:pt x="1499" y="405"/>
                    </a:cubicBezTo>
                    <a:cubicBezTo>
                      <a:pt x="1502" y="404"/>
                      <a:pt x="1506" y="402"/>
                      <a:pt x="1507" y="399"/>
                    </a:cubicBezTo>
                    <a:cubicBezTo>
                      <a:pt x="1507" y="399"/>
                      <a:pt x="1507" y="399"/>
                      <a:pt x="1508" y="399"/>
                    </a:cubicBezTo>
                    <a:cubicBezTo>
                      <a:pt x="1511" y="399"/>
                      <a:pt x="1511" y="399"/>
                      <a:pt x="1511" y="399"/>
                    </a:cubicBezTo>
                    <a:cubicBezTo>
                      <a:pt x="1510" y="396"/>
                      <a:pt x="1510" y="396"/>
                      <a:pt x="1510" y="396"/>
                    </a:cubicBezTo>
                    <a:cubicBezTo>
                      <a:pt x="1509" y="393"/>
                      <a:pt x="1518" y="389"/>
                      <a:pt x="1524" y="386"/>
                    </a:cubicBezTo>
                    <a:cubicBezTo>
                      <a:pt x="1526" y="385"/>
                      <a:pt x="1527" y="384"/>
                      <a:pt x="1529" y="384"/>
                    </a:cubicBezTo>
                    <a:cubicBezTo>
                      <a:pt x="1530" y="383"/>
                      <a:pt x="1531" y="382"/>
                      <a:pt x="1532" y="381"/>
                    </a:cubicBezTo>
                    <a:cubicBezTo>
                      <a:pt x="1533" y="380"/>
                      <a:pt x="1534" y="379"/>
                      <a:pt x="1537" y="377"/>
                    </a:cubicBezTo>
                    <a:cubicBezTo>
                      <a:pt x="1538" y="377"/>
                      <a:pt x="1539" y="377"/>
                      <a:pt x="1540" y="376"/>
                    </a:cubicBezTo>
                    <a:cubicBezTo>
                      <a:pt x="1542" y="376"/>
                      <a:pt x="1545" y="375"/>
                      <a:pt x="1547" y="373"/>
                    </a:cubicBezTo>
                    <a:cubicBezTo>
                      <a:pt x="1547" y="374"/>
                      <a:pt x="1547" y="374"/>
                      <a:pt x="1547" y="374"/>
                    </a:cubicBezTo>
                    <a:cubicBezTo>
                      <a:pt x="1549" y="373"/>
                      <a:pt x="1549" y="373"/>
                      <a:pt x="1549" y="373"/>
                    </a:cubicBezTo>
                    <a:cubicBezTo>
                      <a:pt x="1550" y="372"/>
                      <a:pt x="1550" y="372"/>
                      <a:pt x="1550" y="372"/>
                    </a:cubicBezTo>
                    <a:cubicBezTo>
                      <a:pt x="1551" y="372"/>
                      <a:pt x="1552" y="373"/>
                      <a:pt x="1553" y="374"/>
                    </a:cubicBezTo>
                    <a:cubicBezTo>
                      <a:pt x="1555" y="376"/>
                      <a:pt x="1557" y="377"/>
                      <a:pt x="1559" y="377"/>
                    </a:cubicBezTo>
                    <a:cubicBezTo>
                      <a:pt x="1560" y="377"/>
                      <a:pt x="1560" y="377"/>
                      <a:pt x="1561" y="377"/>
                    </a:cubicBezTo>
                    <a:cubicBezTo>
                      <a:pt x="1563" y="376"/>
                      <a:pt x="1565" y="374"/>
                      <a:pt x="1566" y="372"/>
                    </a:cubicBezTo>
                    <a:cubicBezTo>
                      <a:pt x="1566" y="369"/>
                      <a:pt x="1565" y="367"/>
                      <a:pt x="1564" y="365"/>
                    </a:cubicBezTo>
                    <a:cubicBezTo>
                      <a:pt x="1567" y="364"/>
                      <a:pt x="1567" y="364"/>
                      <a:pt x="1567" y="364"/>
                    </a:cubicBezTo>
                    <a:cubicBezTo>
                      <a:pt x="1565" y="362"/>
                      <a:pt x="1565" y="362"/>
                      <a:pt x="1565" y="362"/>
                    </a:cubicBezTo>
                    <a:cubicBezTo>
                      <a:pt x="1564" y="359"/>
                      <a:pt x="1562" y="357"/>
                      <a:pt x="1561" y="354"/>
                    </a:cubicBezTo>
                    <a:cubicBezTo>
                      <a:pt x="1561" y="354"/>
                      <a:pt x="1561" y="353"/>
                      <a:pt x="1561" y="352"/>
                    </a:cubicBezTo>
                    <a:cubicBezTo>
                      <a:pt x="1561" y="350"/>
                      <a:pt x="1560" y="346"/>
                      <a:pt x="1558" y="345"/>
                    </a:cubicBezTo>
                    <a:cubicBezTo>
                      <a:pt x="1558" y="344"/>
                      <a:pt x="1558" y="343"/>
                      <a:pt x="1557" y="342"/>
                    </a:cubicBezTo>
                    <a:cubicBezTo>
                      <a:pt x="1557" y="341"/>
                      <a:pt x="1557" y="340"/>
                      <a:pt x="1557" y="339"/>
                    </a:cubicBezTo>
                    <a:cubicBezTo>
                      <a:pt x="1556" y="339"/>
                      <a:pt x="1556" y="339"/>
                      <a:pt x="1556" y="339"/>
                    </a:cubicBezTo>
                    <a:cubicBezTo>
                      <a:pt x="1558" y="337"/>
                      <a:pt x="1558" y="337"/>
                      <a:pt x="1558" y="337"/>
                    </a:cubicBezTo>
                    <a:cubicBezTo>
                      <a:pt x="1559" y="336"/>
                      <a:pt x="1560" y="336"/>
                      <a:pt x="1561" y="335"/>
                    </a:cubicBezTo>
                    <a:cubicBezTo>
                      <a:pt x="1565" y="332"/>
                      <a:pt x="1568" y="330"/>
                      <a:pt x="1571" y="326"/>
                    </a:cubicBezTo>
                    <a:cubicBezTo>
                      <a:pt x="1571" y="326"/>
                      <a:pt x="1571" y="325"/>
                      <a:pt x="1572" y="325"/>
                    </a:cubicBezTo>
                    <a:cubicBezTo>
                      <a:pt x="1574" y="322"/>
                      <a:pt x="1577" y="318"/>
                      <a:pt x="1575" y="316"/>
                    </a:cubicBezTo>
                    <a:cubicBezTo>
                      <a:pt x="1574" y="314"/>
                      <a:pt x="1574" y="314"/>
                      <a:pt x="1574" y="314"/>
                    </a:cubicBezTo>
                    <a:cubicBezTo>
                      <a:pt x="1573" y="312"/>
                      <a:pt x="1571" y="310"/>
                      <a:pt x="1571" y="308"/>
                    </a:cubicBezTo>
                    <a:cubicBezTo>
                      <a:pt x="1572" y="308"/>
                      <a:pt x="1573" y="308"/>
                      <a:pt x="1574" y="307"/>
                    </a:cubicBezTo>
                    <a:cubicBezTo>
                      <a:pt x="1574" y="308"/>
                      <a:pt x="1574" y="308"/>
                      <a:pt x="1574" y="308"/>
                    </a:cubicBezTo>
                    <a:cubicBezTo>
                      <a:pt x="1575" y="308"/>
                      <a:pt x="1575" y="309"/>
                      <a:pt x="1575" y="310"/>
                    </a:cubicBezTo>
                    <a:cubicBezTo>
                      <a:pt x="1576" y="315"/>
                      <a:pt x="1577" y="318"/>
                      <a:pt x="1579" y="319"/>
                    </a:cubicBezTo>
                    <a:cubicBezTo>
                      <a:pt x="1582" y="320"/>
                      <a:pt x="1587" y="319"/>
                      <a:pt x="1592" y="319"/>
                    </a:cubicBezTo>
                    <a:cubicBezTo>
                      <a:pt x="1593" y="318"/>
                      <a:pt x="1595" y="318"/>
                      <a:pt x="1596" y="318"/>
                    </a:cubicBezTo>
                    <a:cubicBezTo>
                      <a:pt x="1597" y="318"/>
                      <a:pt x="1598" y="319"/>
                      <a:pt x="1599" y="323"/>
                    </a:cubicBezTo>
                    <a:cubicBezTo>
                      <a:pt x="1600" y="328"/>
                      <a:pt x="1601" y="334"/>
                      <a:pt x="1608" y="335"/>
                    </a:cubicBezTo>
                    <a:cubicBezTo>
                      <a:pt x="1610" y="335"/>
                      <a:pt x="1610" y="335"/>
                      <a:pt x="1610" y="335"/>
                    </a:cubicBezTo>
                    <a:cubicBezTo>
                      <a:pt x="1610" y="334"/>
                      <a:pt x="1610" y="334"/>
                      <a:pt x="1610" y="334"/>
                    </a:cubicBezTo>
                    <a:cubicBezTo>
                      <a:pt x="1610" y="334"/>
                      <a:pt x="1611" y="334"/>
                      <a:pt x="1611" y="334"/>
                    </a:cubicBezTo>
                    <a:cubicBezTo>
                      <a:pt x="1612" y="336"/>
                      <a:pt x="1614" y="337"/>
                      <a:pt x="1614" y="339"/>
                    </a:cubicBezTo>
                    <a:cubicBezTo>
                      <a:pt x="1614" y="342"/>
                      <a:pt x="1614" y="342"/>
                      <a:pt x="1614" y="342"/>
                    </a:cubicBezTo>
                    <a:cubicBezTo>
                      <a:pt x="1617" y="340"/>
                      <a:pt x="1617" y="340"/>
                      <a:pt x="1617" y="340"/>
                    </a:cubicBezTo>
                    <a:cubicBezTo>
                      <a:pt x="1617" y="340"/>
                      <a:pt x="1617" y="340"/>
                      <a:pt x="1617" y="340"/>
                    </a:cubicBezTo>
                    <a:cubicBezTo>
                      <a:pt x="1619" y="346"/>
                      <a:pt x="1619" y="346"/>
                      <a:pt x="1619" y="346"/>
                    </a:cubicBezTo>
                    <a:cubicBezTo>
                      <a:pt x="1620" y="342"/>
                      <a:pt x="1620" y="342"/>
                      <a:pt x="1620" y="342"/>
                    </a:cubicBezTo>
                    <a:cubicBezTo>
                      <a:pt x="1621" y="343"/>
                      <a:pt x="1622" y="343"/>
                      <a:pt x="1623" y="343"/>
                    </a:cubicBezTo>
                    <a:cubicBezTo>
                      <a:pt x="1626" y="344"/>
                      <a:pt x="1626" y="344"/>
                      <a:pt x="1626" y="344"/>
                    </a:cubicBezTo>
                    <a:cubicBezTo>
                      <a:pt x="1626" y="341"/>
                      <a:pt x="1626" y="341"/>
                      <a:pt x="1626" y="341"/>
                    </a:cubicBezTo>
                    <a:cubicBezTo>
                      <a:pt x="1625" y="340"/>
                      <a:pt x="1625" y="340"/>
                      <a:pt x="1625" y="340"/>
                    </a:cubicBezTo>
                    <a:cubicBezTo>
                      <a:pt x="1625" y="340"/>
                      <a:pt x="1626" y="340"/>
                      <a:pt x="1626" y="340"/>
                    </a:cubicBezTo>
                    <a:cubicBezTo>
                      <a:pt x="1626" y="340"/>
                      <a:pt x="1626" y="340"/>
                      <a:pt x="1626" y="340"/>
                    </a:cubicBezTo>
                    <a:cubicBezTo>
                      <a:pt x="1627" y="340"/>
                      <a:pt x="1628" y="340"/>
                      <a:pt x="1629" y="340"/>
                    </a:cubicBezTo>
                    <a:cubicBezTo>
                      <a:pt x="1640" y="342"/>
                      <a:pt x="1640" y="342"/>
                      <a:pt x="1640" y="342"/>
                    </a:cubicBezTo>
                    <a:cubicBezTo>
                      <a:pt x="1630" y="336"/>
                      <a:pt x="1630" y="336"/>
                      <a:pt x="1630" y="336"/>
                    </a:cubicBezTo>
                    <a:cubicBezTo>
                      <a:pt x="1629" y="336"/>
                      <a:pt x="1628" y="335"/>
                      <a:pt x="1628" y="334"/>
                    </a:cubicBezTo>
                    <a:cubicBezTo>
                      <a:pt x="1628" y="334"/>
                      <a:pt x="1627" y="334"/>
                      <a:pt x="1627" y="334"/>
                    </a:cubicBezTo>
                    <a:cubicBezTo>
                      <a:pt x="1631" y="331"/>
                      <a:pt x="1631" y="331"/>
                      <a:pt x="1631" y="331"/>
                    </a:cubicBezTo>
                    <a:cubicBezTo>
                      <a:pt x="1629" y="330"/>
                      <a:pt x="1629" y="330"/>
                      <a:pt x="1629" y="330"/>
                    </a:cubicBezTo>
                    <a:cubicBezTo>
                      <a:pt x="1629" y="330"/>
                      <a:pt x="1630" y="329"/>
                      <a:pt x="1631" y="329"/>
                    </a:cubicBezTo>
                    <a:cubicBezTo>
                      <a:pt x="1635" y="326"/>
                      <a:pt x="1635" y="326"/>
                      <a:pt x="1635" y="326"/>
                    </a:cubicBezTo>
                    <a:cubicBezTo>
                      <a:pt x="1632" y="325"/>
                      <a:pt x="1632" y="325"/>
                      <a:pt x="1632" y="325"/>
                    </a:cubicBezTo>
                    <a:cubicBezTo>
                      <a:pt x="1632" y="325"/>
                      <a:pt x="1631" y="324"/>
                      <a:pt x="1631" y="324"/>
                    </a:cubicBezTo>
                    <a:cubicBezTo>
                      <a:pt x="1632" y="323"/>
                      <a:pt x="1633" y="322"/>
                      <a:pt x="1633" y="322"/>
                    </a:cubicBezTo>
                    <a:cubicBezTo>
                      <a:pt x="1635" y="320"/>
                      <a:pt x="1635" y="319"/>
                      <a:pt x="1638" y="320"/>
                    </a:cubicBezTo>
                    <a:cubicBezTo>
                      <a:pt x="1644" y="322"/>
                      <a:pt x="1644" y="322"/>
                      <a:pt x="1644" y="322"/>
                    </a:cubicBezTo>
                    <a:cubicBezTo>
                      <a:pt x="1640" y="317"/>
                      <a:pt x="1640" y="317"/>
                      <a:pt x="1640" y="317"/>
                    </a:cubicBezTo>
                    <a:cubicBezTo>
                      <a:pt x="1640" y="317"/>
                      <a:pt x="1640" y="317"/>
                      <a:pt x="1640" y="316"/>
                    </a:cubicBezTo>
                    <a:cubicBezTo>
                      <a:pt x="1640" y="317"/>
                      <a:pt x="1641" y="317"/>
                      <a:pt x="1641" y="317"/>
                    </a:cubicBezTo>
                    <a:cubicBezTo>
                      <a:pt x="1646" y="323"/>
                      <a:pt x="1646" y="323"/>
                      <a:pt x="1646" y="323"/>
                    </a:cubicBezTo>
                    <a:cubicBezTo>
                      <a:pt x="1644" y="316"/>
                      <a:pt x="1644" y="316"/>
                      <a:pt x="1644" y="316"/>
                    </a:cubicBezTo>
                    <a:cubicBezTo>
                      <a:pt x="1644" y="312"/>
                      <a:pt x="1645" y="311"/>
                      <a:pt x="1649" y="309"/>
                    </a:cubicBezTo>
                    <a:cubicBezTo>
                      <a:pt x="1650" y="309"/>
                      <a:pt x="1650" y="309"/>
                      <a:pt x="1651" y="308"/>
                    </a:cubicBezTo>
                    <a:cubicBezTo>
                      <a:pt x="1657" y="305"/>
                      <a:pt x="1657" y="305"/>
                      <a:pt x="1657" y="305"/>
                    </a:cubicBezTo>
                    <a:lnTo>
                      <a:pt x="1650" y="304"/>
                    </a:lnTo>
                    <a:close/>
                    <a:moveTo>
                      <a:pt x="1621" y="292"/>
                    </a:moveTo>
                    <a:cubicBezTo>
                      <a:pt x="1621" y="292"/>
                      <a:pt x="1621" y="292"/>
                      <a:pt x="1621" y="292"/>
                    </a:cubicBezTo>
                    <a:cubicBezTo>
                      <a:pt x="1621" y="292"/>
                      <a:pt x="1621" y="292"/>
                      <a:pt x="1621" y="292"/>
                    </a:cubicBezTo>
                    <a:cubicBezTo>
                      <a:pt x="1621" y="292"/>
                      <a:pt x="1621" y="292"/>
                      <a:pt x="1621" y="292"/>
                    </a:cubicBezTo>
                    <a:close/>
                    <a:moveTo>
                      <a:pt x="1552" y="339"/>
                    </a:moveTo>
                    <a:cubicBezTo>
                      <a:pt x="1552" y="339"/>
                      <a:pt x="1550" y="336"/>
                      <a:pt x="1550" y="334"/>
                    </a:cubicBezTo>
                    <a:cubicBezTo>
                      <a:pt x="1552" y="334"/>
                      <a:pt x="1553" y="335"/>
                      <a:pt x="1554" y="336"/>
                    </a:cubicBezTo>
                    <a:cubicBezTo>
                      <a:pt x="1553" y="339"/>
                      <a:pt x="1553" y="339"/>
                      <a:pt x="1553" y="339"/>
                    </a:cubicBezTo>
                    <a:cubicBezTo>
                      <a:pt x="1553" y="339"/>
                      <a:pt x="1552" y="339"/>
                      <a:pt x="1552" y="339"/>
                    </a:cubicBezTo>
                    <a:close/>
                    <a:moveTo>
                      <a:pt x="1236" y="194"/>
                    </a:moveTo>
                    <a:cubicBezTo>
                      <a:pt x="1236" y="194"/>
                      <a:pt x="1236" y="194"/>
                      <a:pt x="1236" y="194"/>
                    </a:cubicBezTo>
                    <a:cubicBezTo>
                      <a:pt x="1236" y="194"/>
                      <a:pt x="1236" y="194"/>
                      <a:pt x="1235" y="195"/>
                    </a:cubicBezTo>
                    <a:cubicBezTo>
                      <a:pt x="1235" y="194"/>
                      <a:pt x="1234" y="194"/>
                      <a:pt x="1233" y="193"/>
                    </a:cubicBezTo>
                    <a:cubicBezTo>
                      <a:pt x="1235" y="194"/>
                      <a:pt x="1235" y="194"/>
                      <a:pt x="1235" y="194"/>
                    </a:cubicBezTo>
                    <a:cubicBezTo>
                      <a:pt x="1235" y="194"/>
                      <a:pt x="1235" y="194"/>
                      <a:pt x="1236" y="194"/>
                    </a:cubicBezTo>
                    <a:close/>
                    <a:moveTo>
                      <a:pt x="803" y="202"/>
                    </a:moveTo>
                    <a:cubicBezTo>
                      <a:pt x="804" y="206"/>
                      <a:pt x="804" y="210"/>
                      <a:pt x="804" y="215"/>
                    </a:cubicBezTo>
                    <a:cubicBezTo>
                      <a:pt x="804" y="215"/>
                      <a:pt x="804" y="215"/>
                      <a:pt x="803" y="215"/>
                    </a:cubicBezTo>
                    <a:cubicBezTo>
                      <a:pt x="803" y="216"/>
                      <a:pt x="802" y="216"/>
                      <a:pt x="802" y="216"/>
                    </a:cubicBezTo>
                    <a:cubicBezTo>
                      <a:pt x="802" y="214"/>
                      <a:pt x="801" y="212"/>
                      <a:pt x="800" y="210"/>
                    </a:cubicBezTo>
                    <a:cubicBezTo>
                      <a:pt x="798" y="208"/>
                      <a:pt x="798" y="208"/>
                      <a:pt x="798" y="208"/>
                    </a:cubicBezTo>
                    <a:cubicBezTo>
                      <a:pt x="798" y="208"/>
                      <a:pt x="798" y="208"/>
                      <a:pt x="798" y="208"/>
                    </a:cubicBezTo>
                    <a:cubicBezTo>
                      <a:pt x="798" y="207"/>
                      <a:pt x="798" y="206"/>
                      <a:pt x="797" y="204"/>
                    </a:cubicBezTo>
                    <a:cubicBezTo>
                      <a:pt x="797" y="203"/>
                      <a:pt x="797" y="202"/>
                      <a:pt x="797" y="201"/>
                    </a:cubicBezTo>
                    <a:cubicBezTo>
                      <a:pt x="797" y="198"/>
                      <a:pt x="797" y="197"/>
                      <a:pt x="799" y="195"/>
                    </a:cubicBezTo>
                    <a:cubicBezTo>
                      <a:pt x="801" y="194"/>
                      <a:pt x="802" y="192"/>
                      <a:pt x="803" y="191"/>
                    </a:cubicBezTo>
                    <a:cubicBezTo>
                      <a:pt x="803" y="191"/>
                      <a:pt x="803" y="192"/>
                      <a:pt x="803" y="192"/>
                    </a:cubicBezTo>
                    <a:cubicBezTo>
                      <a:pt x="802" y="196"/>
                      <a:pt x="802" y="199"/>
                      <a:pt x="803" y="202"/>
                    </a:cubicBezTo>
                    <a:close/>
                    <a:moveTo>
                      <a:pt x="419" y="1116"/>
                    </a:moveTo>
                    <a:cubicBezTo>
                      <a:pt x="419" y="1117"/>
                      <a:pt x="419" y="1117"/>
                      <a:pt x="419" y="1117"/>
                    </a:cubicBezTo>
                    <a:cubicBezTo>
                      <a:pt x="419" y="1115"/>
                      <a:pt x="418" y="1114"/>
                      <a:pt x="418" y="1113"/>
                    </a:cubicBezTo>
                    <a:cubicBezTo>
                      <a:pt x="416" y="1109"/>
                      <a:pt x="415" y="1107"/>
                      <a:pt x="416" y="1103"/>
                    </a:cubicBezTo>
                    <a:cubicBezTo>
                      <a:pt x="417" y="1101"/>
                      <a:pt x="418" y="1100"/>
                      <a:pt x="418" y="1098"/>
                    </a:cubicBezTo>
                    <a:cubicBezTo>
                      <a:pt x="418" y="1099"/>
                      <a:pt x="418" y="1100"/>
                      <a:pt x="419" y="1100"/>
                    </a:cubicBezTo>
                    <a:cubicBezTo>
                      <a:pt x="419" y="1100"/>
                      <a:pt x="419" y="1100"/>
                      <a:pt x="419" y="1100"/>
                    </a:cubicBezTo>
                    <a:cubicBezTo>
                      <a:pt x="416" y="1107"/>
                      <a:pt x="417" y="1112"/>
                      <a:pt x="419" y="1116"/>
                    </a:cubicBezTo>
                    <a:close/>
                    <a:moveTo>
                      <a:pt x="379" y="1056"/>
                    </a:moveTo>
                    <a:cubicBezTo>
                      <a:pt x="378" y="1054"/>
                      <a:pt x="378" y="1051"/>
                      <a:pt x="378" y="1049"/>
                    </a:cubicBezTo>
                    <a:cubicBezTo>
                      <a:pt x="378" y="1049"/>
                      <a:pt x="378" y="1050"/>
                      <a:pt x="378" y="1050"/>
                    </a:cubicBezTo>
                    <a:cubicBezTo>
                      <a:pt x="379" y="1051"/>
                      <a:pt x="379" y="1052"/>
                      <a:pt x="379" y="1052"/>
                    </a:cubicBezTo>
                    <a:cubicBezTo>
                      <a:pt x="379" y="1053"/>
                      <a:pt x="379" y="1054"/>
                      <a:pt x="379" y="1055"/>
                    </a:cubicBezTo>
                    <a:cubicBezTo>
                      <a:pt x="379" y="1056"/>
                      <a:pt x="379" y="1056"/>
                      <a:pt x="379" y="1056"/>
                    </a:cubicBezTo>
                    <a:close/>
                    <a:moveTo>
                      <a:pt x="383" y="1063"/>
                    </a:moveTo>
                    <a:cubicBezTo>
                      <a:pt x="382" y="1063"/>
                      <a:pt x="382" y="1062"/>
                      <a:pt x="381" y="1062"/>
                    </a:cubicBezTo>
                    <a:cubicBezTo>
                      <a:pt x="381" y="1062"/>
                      <a:pt x="382" y="1062"/>
                      <a:pt x="382" y="1063"/>
                    </a:cubicBezTo>
                    <a:cubicBezTo>
                      <a:pt x="383" y="1063"/>
                      <a:pt x="384" y="1064"/>
                      <a:pt x="384" y="1064"/>
                    </a:cubicBezTo>
                    <a:cubicBezTo>
                      <a:pt x="384" y="1064"/>
                      <a:pt x="385" y="1065"/>
                      <a:pt x="385" y="1065"/>
                    </a:cubicBezTo>
                    <a:cubicBezTo>
                      <a:pt x="384" y="1065"/>
                      <a:pt x="383" y="1064"/>
                      <a:pt x="383" y="1063"/>
                    </a:cubicBezTo>
                    <a:close/>
                    <a:moveTo>
                      <a:pt x="252" y="901"/>
                    </a:moveTo>
                    <a:cubicBezTo>
                      <a:pt x="251" y="900"/>
                      <a:pt x="251" y="899"/>
                      <a:pt x="250" y="898"/>
                    </a:cubicBezTo>
                    <a:cubicBezTo>
                      <a:pt x="250" y="897"/>
                      <a:pt x="250" y="897"/>
                      <a:pt x="250" y="897"/>
                    </a:cubicBezTo>
                    <a:cubicBezTo>
                      <a:pt x="250" y="897"/>
                      <a:pt x="250" y="896"/>
                      <a:pt x="250" y="896"/>
                    </a:cubicBezTo>
                    <a:cubicBezTo>
                      <a:pt x="251" y="898"/>
                      <a:pt x="254" y="901"/>
                      <a:pt x="255" y="901"/>
                    </a:cubicBezTo>
                    <a:cubicBezTo>
                      <a:pt x="257" y="901"/>
                      <a:pt x="257" y="901"/>
                      <a:pt x="257" y="901"/>
                    </a:cubicBezTo>
                    <a:cubicBezTo>
                      <a:pt x="256" y="903"/>
                      <a:pt x="256" y="903"/>
                      <a:pt x="256" y="903"/>
                    </a:cubicBezTo>
                    <a:cubicBezTo>
                      <a:pt x="258" y="903"/>
                      <a:pt x="259" y="903"/>
                      <a:pt x="260" y="904"/>
                    </a:cubicBezTo>
                    <a:cubicBezTo>
                      <a:pt x="259" y="905"/>
                      <a:pt x="259" y="905"/>
                      <a:pt x="259" y="905"/>
                    </a:cubicBezTo>
                    <a:cubicBezTo>
                      <a:pt x="257" y="905"/>
                      <a:pt x="257" y="905"/>
                      <a:pt x="257" y="905"/>
                    </a:cubicBezTo>
                    <a:cubicBezTo>
                      <a:pt x="257" y="906"/>
                      <a:pt x="257" y="906"/>
                      <a:pt x="257" y="906"/>
                    </a:cubicBezTo>
                    <a:cubicBezTo>
                      <a:pt x="257" y="906"/>
                      <a:pt x="257" y="906"/>
                      <a:pt x="256" y="906"/>
                    </a:cubicBezTo>
                    <a:cubicBezTo>
                      <a:pt x="255" y="904"/>
                      <a:pt x="254" y="902"/>
                      <a:pt x="252" y="901"/>
                    </a:cubicBezTo>
                    <a:close/>
                    <a:moveTo>
                      <a:pt x="409" y="1020"/>
                    </a:moveTo>
                    <a:cubicBezTo>
                      <a:pt x="408" y="1021"/>
                      <a:pt x="408" y="1022"/>
                      <a:pt x="406" y="1023"/>
                    </a:cubicBezTo>
                    <a:cubicBezTo>
                      <a:pt x="405" y="1025"/>
                      <a:pt x="405" y="1025"/>
                      <a:pt x="405" y="1025"/>
                    </a:cubicBezTo>
                    <a:cubicBezTo>
                      <a:pt x="406" y="1026"/>
                      <a:pt x="406" y="1026"/>
                      <a:pt x="406" y="1026"/>
                    </a:cubicBezTo>
                    <a:cubicBezTo>
                      <a:pt x="406" y="1026"/>
                      <a:pt x="405" y="1027"/>
                      <a:pt x="404" y="1027"/>
                    </a:cubicBezTo>
                    <a:cubicBezTo>
                      <a:pt x="403" y="1026"/>
                      <a:pt x="402" y="1025"/>
                      <a:pt x="400" y="1024"/>
                    </a:cubicBezTo>
                    <a:cubicBezTo>
                      <a:pt x="398" y="1023"/>
                      <a:pt x="398" y="1023"/>
                      <a:pt x="398" y="1023"/>
                    </a:cubicBezTo>
                    <a:cubicBezTo>
                      <a:pt x="398" y="1025"/>
                      <a:pt x="398" y="1025"/>
                      <a:pt x="398" y="1025"/>
                    </a:cubicBezTo>
                    <a:cubicBezTo>
                      <a:pt x="398" y="1023"/>
                      <a:pt x="398" y="1021"/>
                      <a:pt x="398" y="1018"/>
                    </a:cubicBezTo>
                    <a:cubicBezTo>
                      <a:pt x="398" y="1015"/>
                      <a:pt x="398" y="1015"/>
                      <a:pt x="398" y="1015"/>
                    </a:cubicBezTo>
                    <a:cubicBezTo>
                      <a:pt x="398" y="1015"/>
                      <a:pt x="398" y="1014"/>
                      <a:pt x="398" y="1013"/>
                    </a:cubicBezTo>
                    <a:cubicBezTo>
                      <a:pt x="398" y="1012"/>
                      <a:pt x="399" y="1012"/>
                      <a:pt x="399" y="1011"/>
                    </a:cubicBezTo>
                    <a:cubicBezTo>
                      <a:pt x="399" y="1010"/>
                      <a:pt x="405" y="1008"/>
                      <a:pt x="411" y="1008"/>
                    </a:cubicBezTo>
                    <a:cubicBezTo>
                      <a:pt x="411" y="1008"/>
                      <a:pt x="412" y="1008"/>
                      <a:pt x="412" y="1008"/>
                    </a:cubicBezTo>
                    <a:cubicBezTo>
                      <a:pt x="412" y="1009"/>
                      <a:pt x="412" y="1011"/>
                      <a:pt x="413" y="1011"/>
                    </a:cubicBezTo>
                    <a:cubicBezTo>
                      <a:pt x="413" y="1012"/>
                      <a:pt x="413" y="1012"/>
                      <a:pt x="413" y="1012"/>
                    </a:cubicBezTo>
                    <a:cubicBezTo>
                      <a:pt x="413" y="1013"/>
                      <a:pt x="413" y="1013"/>
                      <a:pt x="413" y="1013"/>
                    </a:cubicBezTo>
                    <a:cubicBezTo>
                      <a:pt x="413" y="1014"/>
                      <a:pt x="413" y="1015"/>
                      <a:pt x="414" y="1016"/>
                    </a:cubicBezTo>
                    <a:cubicBezTo>
                      <a:pt x="412" y="1016"/>
                      <a:pt x="411" y="1018"/>
                      <a:pt x="409" y="1020"/>
                    </a:cubicBezTo>
                    <a:close/>
                    <a:moveTo>
                      <a:pt x="380" y="656"/>
                    </a:moveTo>
                    <a:cubicBezTo>
                      <a:pt x="380" y="656"/>
                      <a:pt x="380" y="656"/>
                      <a:pt x="380" y="656"/>
                    </a:cubicBezTo>
                    <a:cubicBezTo>
                      <a:pt x="380" y="656"/>
                      <a:pt x="380" y="656"/>
                      <a:pt x="380" y="656"/>
                    </a:cubicBezTo>
                    <a:cubicBezTo>
                      <a:pt x="380" y="656"/>
                      <a:pt x="380" y="656"/>
                      <a:pt x="380" y="656"/>
                    </a:cubicBezTo>
                    <a:close/>
                    <a:moveTo>
                      <a:pt x="436" y="603"/>
                    </a:moveTo>
                    <a:cubicBezTo>
                      <a:pt x="433" y="603"/>
                      <a:pt x="433" y="603"/>
                      <a:pt x="433" y="603"/>
                    </a:cubicBezTo>
                    <a:cubicBezTo>
                      <a:pt x="432" y="603"/>
                      <a:pt x="431" y="603"/>
                      <a:pt x="430" y="604"/>
                    </a:cubicBezTo>
                    <a:cubicBezTo>
                      <a:pt x="428" y="604"/>
                      <a:pt x="425" y="605"/>
                      <a:pt x="423" y="605"/>
                    </a:cubicBezTo>
                    <a:cubicBezTo>
                      <a:pt x="423" y="605"/>
                      <a:pt x="422" y="605"/>
                      <a:pt x="422" y="605"/>
                    </a:cubicBezTo>
                    <a:cubicBezTo>
                      <a:pt x="422" y="605"/>
                      <a:pt x="422" y="605"/>
                      <a:pt x="422" y="604"/>
                    </a:cubicBezTo>
                    <a:cubicBezTo>
                      <a:pt x="422" y="599"/>
                      <a:pt x="422" y="599"/>
                      <a:pt x="422" y="599"/>
                    </a:cubicBezTo>
                    <a:cubicBezTo>
                      <a:pt x="422" y="598"/>
                      <a:pt x="422" y="598"/>
                      <a:pt x="423" y="597"/>
                    </a:cubicBezTo>
                    <a:cubicBezTo>
                      <a:pt x="424" y="599"/>
                      <a:pt x="424" y="599"/>
                      <a:pt x="424" y="599"/>
                    </a:cubicBezTo>
                    <a:cubicBezTo>
                      <a:pt x="425" y="597"/>
                      <a:pt x="425" y="597"/>
                      <a:pt x="425" y="597"/>
                    </a:cubicBezTo>
                    <a:cubicBezTo>
                      <a:pt x="428" y="593"/>
                      <a:pt x="433" y="592"/>
                      <a:pt x="439" y="590"/>
                    </a:cubicBezTo>
                    <a:cubicBezTo>
                      <a:pt x="440" y="590"/>
                      <a:pt x="442" y="590"/>
                      <a:pt x="444" y="589"/>
                    </a:cubicBezTo>
                    <a:cubicBezTo>
                      <a:pt x="445" y="589"/>
                      <a:pt x="445" y="589"/>
                      <a:pt x="446" y="588"/>
                    </a:cubicBezTo>
                    <a:cubicBezTo>
                      <a:pt x="446" y="589"/>
                      <a:pt x="446" y="589"/>
                      <a:pt x="446" y="589"/>
                    </a:cubicBezTo>
                    <a:cubicBezTo>
                      <a:pt x="444" y="589"/>
                      <a:pt x="442" y="590"/>
                      <a:pt x="441" y="591"/>
                    </a:cubicBezTo>
                    <a:cubicBezTo>
                      <a:pt x="441" y="593"/>
                      <a:pt x="442" y="595"/>
                      <a:pt x="444" y="597"/>
                    </a:cubicBezTo>
                    <a:cubicBezTo>
                      <a:pt x="442" y="598"/>
                      <a:pt x="441" y="599"/>
                      <a:pt x="440" y="601"/>
                    </a:cubicBezTo>
                    <a:cubicBezTo>
                      <a:pt x="439" y="603"/>
                      <a:pt x="439" y="603"/>
                      <a:pt x="438" y="603"/>
                    </a:cubicBezTo>
                    <a:cubicBezTo>
                      <a:pt x="437" y="603"/>
                      <a:pt x="436" y="603"/>
                      <a:pt x="436" y="603"/>
                    </a:cubicBezTo>
                    <a:close/>
                    <a:moveTo>
                      <a:pt x="374" y="648"/>
                    </a:moveTo>
                    <a:cubicBezTo>
                      <a:pt x="373" y="648"/>
                      <a:pt x="371" y="647"/>
                      <a:pt x="369" y="646"/>
                    </a:cubicBezTo>
                    <a:cubicBezTo>
                      <a:pt x="373" y="647"/>
                      <a:pt x="373" y="647"/>
                      <a:pt x="373" y="647"/>
                    </a:cubicBezTo>
                    <a:cubicBezTo>
                      <a:pt x="368" y="642"/>
                      <a:pt x="368" y="642"/>
                      <a:pt x="368" y="642"/>
                    </a:cubicBezTo>
                    <a:cubicBezTo>
                      <a:pt x="368" y="642"/>
                      <a:pt x="368" y="642"/>
                      <a:pt x="368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3" y="638"/>
                      <a:pt x="365" y="636"/>
                      <a:pt x="368" y="632"/>
                    </a:cubicBezTo>
                    <a:cubicBezTo>
                      <a:pt x="370" y="630"/>
                      <a:pt x="371" y="628"/>
                      <a:pt x="372" y="625"/>
                    </a:cubicBezTo>
                    <a:cubicBezTo>
                      <a:pt x="373" y="626"/>
                      <a:pt x="373" y="626"/>
                      <a:pt x="373" y="626"/>
                    </a:cubicBezTo>
                    <a:cubicBezTo>
                      <a:pt x="373" y="623"/>
                      <a:pt x="373" y="623"/>
                      <a:pt x="373" y="623"/>
                    </a:cubicBezTo>
                    <a:cubicBezTo>
                      <a:pt x="373" y="623"/>
                      <a:pt x="373" y="623"/>
                      <a:pt x="373" y="623"/>
                    </a:cubicBezTo>
                    <a:cubicBezTo>
                      <a:pt x="373" y="622"/>
                      <a:pt x="373" y="622"/>
                      <a:pt x="373" y="622"/>
                    </a:cubicBezTo>
                    <a:cubicBezTo>
                      <a:pt x="373" y="622"/>
                      <a:pt x="373" y="622"/>
                      <a:pt x="373" y="622"/>
                    </a:cubicBezTo>
                    <a:cubicBezTo>
                      <a:pt x="373" y="620"/>
                      <a:pt x="374" y="619"/>
                      <a:pt x="374" y="618"/>
                    </a:cubicBezTo>
                    <a:cubicBezTo>
                      <a:pt x="374" y="617"/>
                      <a:pt x="374" y="617"/>
                      <a:pt x="374" y="617"/>
                    </a:cubicBezTo>
                    <a:cubicBezTo>
                      <a:pt x="379" y="615"/>
                      <a:pt x="381" y="611"/>
                      <a:pt x="380" y="605"/>
                    </a:cubicBezTo>
                    <a:cubicBezTo>
                      <a:pt x="380" y="605"/>
                      <a:pt x="380" y="605"/>
                      <a:pt x="380" y="605"/>
                    </a:cubicBezTo>
                    <a:cubicBezTo>
                      <a:pt x="383" y="603"/>
                      <a:pt x="385" y="601"/>
                      <a:pt x="386" y="600"/>
                    </a:cubicBezTo>
                    <a:cubicBezTo>
                      <a:pt x="387" y="601"/>
                      <a:pt x="387" y="601"/>
                      <a:pt x="387" y="601"/>
                    </a:cubicBezTo>
                    <a:cubicBezTo>
                      <a:pt x="387" y="597"/>
                      <a:pt x="387" y="597"/>
                      <a:pt x="387" y="597"/>
                    </a:cubicBezTo>
                    <a:cubicBezTo>
                      <a:pt x="388" y="595"/>
                      <a:pt x="391" y="592"/>
                      <a:pt x="394" y="593"/>
                    </a:cubicBezTo>
                    <a:cubicBezTo>
                      <a:pt x="394" y="595"/>
                      <a:pt x="394" y="595"/>
                      <a:pt x="394" y="595"/>
                    </a:cubicBezTo>
                    <a:cubicBezTo>
                      <a:pt x="394" y="595"/>
                      <a:pt x="394" y="595"/>
                      <a:pt x="394" y="595"/>
                    </a:cubicBezTo>
                    <a:cubicBezTo>
                      <a:pt x="392" y="598"/>
                      <a:pt x="392" y="598"/>
                      <a:pt x="392" y="598"/>
                    </a:cubicBezTo>
                    <a:cubicBezTo>
                      <a:pt x="396" y="599"/>
                      <a:pt x="396" y="599"/>
                      <a:pt x="396" y="599"/>
                    </a:cubicBezTo>
                    <a:cubicBezTo>
                      <a:pt x="397" y="599"/>
                      <a:pt x="398" y="599"/>
                      <a:pt x="400" y="599"/>
                    </a:cubicBezTo>
                    <a:cubicBezTo>
                      <a:pt x="402" y="599"/>
                      <a:pt x="405" y="599"/>
                      <a:pt x="407" y="600"/>
                    </a:cubicBezTo>
                    <a:cubicBezTo>
                      <a:pt x="406" y="600"/>
                      <a:pt x="405" y="601"/>
                      <a:pt x="403" y="602"/>
                    </a:cubicBezTo>
                    <a:cubicBezTo>
                      <a:pt x="397" y="606"/>
                      <a:pt x="397" y="606"/>
                      <a:pt x="397" y="606"/>
                    </a:cubicBezTo>
                    <a:cubicBezTo>
                      <a:pt x="401" y="607"/>
                      <a:pt x="401" y="607"/>
                      <a:pt x="401" y="607"/>
                    </a:cubicBezTo>
                    <a:cubicBezTo>
                      <a:pt x="406" y="609"/>
                      <a:pt x="406" y="609"/>
                      <a:pt x="406" y="614"/>
                    </a:cubicBezTo>
                    <a:cubicBezTo>
                      <a:pt x="406" y="615"/>
                      <a:pt x="407" y="617"/>
                      <a:pt x="408" y="617"/>
                    </a:cubicBezTo>
                    <a:cubicBezTo>
                      <a:pt x="409" y="618"/>
                      <a:pt x="410" y="618"/>
                      <a:pt x="411" y="618"/>
                    </a:cubicBezTo>
                    <a:cubicBezTo>
                      <a:pt x="413" y="618"/>
                      <a:pt x="415" y="617"/>
                      <a:pt x="416" y="617"/>
                    </a:cubicBezTo>
                    <a:cubicBezTo>
                      <a:pt x="417" y="616"/>
                      <a:pt x="418" y="616"/>
                      <a:pt x="419" y="615"/>
                    </a:cubicBezTo>
                    <a:cubicBezTo>
                      <a:pt x="421" y="613"/>
                      <a:pt x="424" y="611"/>
                      <a:pt x="426" y="611"/>
                    </a:cubicBezTo>
                    <a:cubicBezTo>
                      <a:pt x="426" y="611"/>
                      <a:pt x="427" y="611"/>
                      <a:pt x="428" y="611"/>
                    </a:cubicBezTo>
                    <a:cubicBezTo>
                      <a:pt x="430" y="611"/>
                      <a:pt x="432" y="611"/>
                      <a:pt x="434" y="610"/>
                    </a:cubicBezTo>
                    <a:cubicBezTo>
                      <a:pt x="436" y="613"/>
                      <a:pt x="441" y="616"/>
                      <a:pt x="446" y="618"/>
                    </a:cubicBezTo>
                    <a:cubicBezTo>
                      <a:pt x="447" y="619"/>
                      <a:pt x="448" y="620"/>
                      <a:pt x="449" y="620"/>
                    </a:cubicBezTo>
                    <a:cubicBezTo>
                      <a:pt x="450" y="621"/>
                      <a:pt x="452" y="623"/>
                      <a:pt x="454" y="624"/>
                    </a:cubicBezTo>
                    <a:cubicBezTo>
                      <a:pt x="454" y="625"/>
                      <a:pt x="455" y="625"/>
                      <a:pt x="455" y="626"/>
                    </a:cubicBezTo>
                    <a:cubicBezTo>
                      <a:pt x="456" y="626"/>
                      <a:pt x="456" y="626"/>
                      <a:pt x="456" y="627"/>
                    </a:cubicBezTo>
                    <a:cubicBezTo>
                      <a:pt x="458" y="628"/>
                      <a:pt x="458" y="628"/>
                      <a:pt x="458" y="628"/>
                    </a:cubicBezTo>
                    <a:cubicBezTo>
                      <a:pt x="459" y="629"/>
                      <a:pt x="460" y="630"/>
                      <a:pt x="462" y="631"/>
                    </a:cubicBezTo>
                    <a:cubicBezTo>
                      <a:pt x="466" y="634"/>
                      <a:pt x="472" y="639"/>
                      <a:pt x="472" y="642"/>
                    </a:cubicBezTo>
                    <a:cubicBezTo>
                      <a:pt x="473" y="643"/>
                      <a:pt x="472" y="644"/>
                      <a:pt x="471" y="645"/>
                    </a:cubicBezTo>
                    <a:cubicBezTo>
                      <a:pt x="470" y="646"/>
                      <a:pt x="470" y="646"/>
                      <a:pt x="470" y="646"/>
                    </a:cubicBezTo>
                    <a:cubicBezTo>
                      <a:pt x="470" y="646"/>
                      <a:pt x="469" y="646"/>
                      <a:pt x="469" y="647"/>
                    </a:cubicBezTo>
                    <a:cubicBezTo>
                      <a:pt x="464" y="650"/>
                      <a:pt x="457" y="652"/>
                      <a:pt x="449" y="652"/>
                    </a:cubicBezTo>
                    <a:cubicBezTo>
                      <a:pt x="443" y="652"/>
                      <a:pt x="437" y="651"/>
                      <a:pt x="433" y="649"/>
                    </a:cubicBezTo>
                    <a:cubicBezTo>
                      <a:pt x="433" y="648"/>
                      <a:pt x="433" y="648"/>
                      <a:pt x="433" y="648"/>
                    </a:cubicBezTo>
                    <a:cubicBezTo>
                      <a:pt x="432" y="646"/>
                      <a:pt x="432" y="645"/>
                      <a:pt x="431" y="644"/>
                    </a:cubicBezTo>
                    <a:cubicBezTo>
                      <a:pt x="429" y="643"/>
                      <a:pt x="428" y="643"/>
                      <a:pt x="427" y="644"/>
                    </a:cubicBezTo>
                    <a:cubicBezTo>
                      <a:pt x="427" y="644"/>
                      <a:pt x="427" y="644"/>
                      <a:pt x="426" y="644"/>
                    </a:cubicBezTo>
                    <a:cubicBezTo>
                      <a:pt x="424" y="641"/>
                      <a:pt x="422" y="640"/>
                      <a:pt x="419" y="640"/>
                    </a:cubicBezTo>
                    <a:cubicBezTo>
                      <a:pt x="419" y="640"/>
                      <a:pt x="418" y="640"/>
                      <a:pt x="418" y="640"/>
                    </a:cubicBezTo>
                    <a:cubicBezTo>
                      <a:pt x="415" y="641"/>
                      <a:pt x="415" y="641"/>
                      <a:pt x="415" y="641"/>
                    </a:cubicBezTo>
                    <a:cubicBezTo>
                      <a:pt x="409" y="641"/>
                      <a:pt x="403" y="641"/>
                      <a:pt x="398" y="645"/>
                    </a:cubicBezTo>
                    <a:cubicBezTo>
                      <a:pt x="392" y="649"/>
                      <a:pt x="391" y="650"/>
                      <a:pt x="387" y="650"/>
                    </a:cubicBezTo>
                    <a:cubicBezTo>
                      <a:pt x="386" y="650"/>
                      <a:pt x="383" y="650"/>
                      <a:pt x="380" y="650"/>
                    </a:cubicBezTo>
                    <a:cubicBezTo>
                      <a:pt x="379" y="649"/>
                      <a:pt x="378" y="649"/>
                      <a:pt x="377" y="649"/>
                    </a:cubicBezTo>
                    <a:cubicBezTo>
                      <a:pt x="377" y="649"/>
                      <a:pt x="377" y="649"/>
                      <a:pt x="377" y="649"/>
                    </a:cubicBezTo>
                    <a:lnTo>
                      <a:pt x="374" y="648"/>
                    </a:lnTo>
                    <a:close/>
                    <a:moveTo>
                      <a:pt x="363" y="655"/>
                    </a:moveTo>
                    <a:cubicBezTo>
                      <a:pt x="364" y="655"/>
                      <a:pt x="366" y="655"/>
                      <a:pt x="367" y="655"/>
                    </a:cubicBezTo>
                    <a:cubicBezTo>
                      <a:pt x="368" y="655"/>
                      <a:pt x="369" y="655"/>
                      <a:pt x="369" y="655"/>
                    </a:cubicBezTo>
                    <a:cubicBezTo>
                      <a:pt x="370" y="655"/>
                      <a:pt x="372" y="655"/>
                      <a:pt x="373" y="654"/>
                    </a:cubicBezTo>
                    <a:cubicBezTo>
                      <a:pt x="373" y="654"/>
                      <a:pt x="373" y="655"/>
                      <a:pt x="373" y="655"/>
                    </a:cubicBezTo>
                    <a:cubicBezTo>
                      <a:pt x="373" y="655"/>
                      <a:pt x="372" y="655"/>
                      <a:pt x="372" y="655"/>
                    </a:cubicBezTo>
                    <a:cubicBezTo>
                      <a:pt x="369" y="656"/>
                      <a:pt x="369" y="656"/>
                      <a:pt x="369" y="656"/>
                    </a:cubicBezTo>
                    <a:cubicBezTo>
                      <a:pt x="370" y="657"/>
                      <a:pt x="370" y="657"/>
                      <a:pt x="370" y="657"/>
                    </a:cubicBezTo>
                    <a:cubicBezTo>
                      <a:pt x="368" y="657"/>
                      <a:pt x="367" y="657"/>
                      <a:pt x="365" y="657"/>
                    </a:cubicBezTo>
                    <a:cubicBezTo>
                      <a:pt x="362" y="656"/>
                      <a:pt x="362" y="656"/>
                      <a:pt x="362" y="656"/>
                    </a:cubicBezTo>
                    <a:cubicBezTo>
                      <a:pt x="362" y="658"/>
                      <a:pt x="362" y="658"/>
                      <a:pt x="362" y="658"/>
                    </a:cubicBezTo>
                    <a:cubicBezTo>
                      <a:pt x="361" y="658"/>
                      <a:pt x="360" y="659"/>
                      <a:pt x="359" y="659"/>
                    </a:cubicBezTo>
                    <a:cubicBezTo>
                      <a:pt x="358" y="659"/>
                      <a:pt x="358" y="659"/>
                      <a:pt x="358" y="659"/>
                    </a:cubicBezTo>
                    <a:cubicBezTo>
                      <a:pt x="359" y="657"/>
                      <a:pt x="361" y="656"/>
                      <a:pt x="363" y="655"/>
                    </a:cubicBezTo>
                    <a:close/>
                    <a:moveTo>
                      <a:pt x="533" y="682"/>
                    </a:moveTo>
                    <a:cubicBezTo>
                      <a:pt x="532" y="678"/>
                      <a:pt x="532" y="678"/>
                      <a:pt x="532" y="678"/>
                    </a:cubicBezTo>
                    <a:cubicBezTo>
                      <a:pt x="532" y="678"/>
                      <a:pt x="532" y="677"/>
                      <a:pt x="532" y="675"/>
                    </a:cubicBezTo>
                    <a:cubicBezTo>
                      <a:pt x="532" y="675"/>
                      <a:pt x="532" y="675"/>
                      <a:pt x="532" y="675"/>
                    </a:cubicBezTo>
                    <a:cubicBezTo>
                      <a:pt x="535" y="676"/>
                      <a:pt x="535" y="676"/>
                      <a:pt x="535" y="676"/>
                    </a:cubicBezTo>
                    <a:cubicBezTo>
                      <a:pt x="535" y="674"/>
                      <a:pt x="535" y="674"/>
                      <a:pt x="535" y="674"/>
                    </a:cubicBezTo>
                    <a:cubicBezTo>
                      <a:pt x="535" y="673"/>
                      <a:pt x="536" y="672"/>
                      <a:pt x="536" y="671"/>
                    </a:cubicBezTo>
                    <a:cubicBezTo>
                      <a:pt x="536" y="667"/>
                      <a:pt x="537" y="661"/>
                      <a:pt x="540" y="661"/>
                    </a:cubicBezTo>
                    <a:cubicBezTo>
                      <a:pt x="540" y="661"/>
                      <a:pt x="541" y="662"/>
                      <a:pt x="541" y="662"/>
                    </a:cubicBezTo>
                    <a:cubicBezTo>
                      <a:pt x="546" y="664"/>
                      <a:pt x="546" y="664"/>
                      <a:pt x="546" y="664"/>
                    </a:cubicBezTo>
                    <a:cubicBezTo>
                      <a:pt x="544" y="659"/>
                      <a:pt x="544" y="659"/>
                      <a:pt x="544" y="659"/>
                    </a:cubicBezTo>
                    <a:cubicBezTo>
                      <a:pt x="543" y="656"/>
                      <a:pt x="541" y="656"/>
                      <a:pt x="539" y="655"/>
                    </a:cubicBezTo>
                    <a:cubicBezTo>
                      <a:pt x="538" y="654"/>
                      <a:pt x="537" y="654"/>
                      <a:pt x="536" y="653"/>
                    </a:cubicBezTo>
                    <a:cubicBezTo>
                      <a:pt x="535" y="651"/>
                      <a:pt x="535" y="651"/>
                      <a:pt x="535" y="651"/>
                    </a:cubicBezTo>
                    <a:cubicBezTo>
                      <a:pt x="533" y="648"/>
                      <a:pt x="532" y="645"/>
                      <a:pt x="528" y="643"/>
                    </a:cubicBezTo>
                    <a:cubicBezTo>
                      <a:pt x="528" y="642"/>
                      <a:pt x="528" y="642"/>
                      <a:pt x="528" y="642"/>
                    </a:cubicBezTo>
                    <a:cubicBezTo>
                      <a:pt x="527" y="639"/>
                      <a:pt x="526" y="636"/>
                      <a:pt x="525" y="633"/>
                    </a:cubicBezTo>
                    <a:cubicBezTo>
                      <a:pt x="524" y="630"/>
                      <a:pt x="522" y="627"/>
                      <a:pt x="522" y="622"/>
                    </a:cubicBezTo>
                    <a:cubicBezTo>
                      <a:pt x="523" y="607"/>
                      <a:pt x="523" y="607"/>
                      <a:pt x="523" y="607"/>
                    </a:cubicBezTo>
                    <a:cubicBezTo>
                      <a:pt x="519" y="620"/>
                      <a:pt x="519" y="620"/>
                      <a:pt x="519" y="620"/>
                    </a:cubicBezTo>
                    <a:cubicBezTo>
                      <a:pt x="519" y="620"/>
                      <a:pt x="518" y="619"/>
                      <a:pt x="518" y="619"/>
                    </a:cubicBezTo>
                    <a:cubicBezTo>
                      <a:pt x="517" y="617"/>
                      <a:pt x="515" y="615"/>
                      <a:pt x="515" y="615"/>
                    </a:cubicBezTo>
                    <a:cubicBezTo>
                      <a:pt x="515" y="613"/>
                      <a:pt x="516" y="612"/>
                      <a:pt x="517" y="610"/>
                    </a:cubicBezTo>
                    <a:cubicBezTo>
                      <a:pt x="518" y="608"/>
                      <a:pt x="519" y="607"/>
                      <a:pt x="520" y="605"/>
                    </a:cubicBezTo>
                    <a:cubicBezTo>
                      <a:pt x="521" y="605"/>
                      <a:pt x="521" y="605"/>
                      <a:pt x="521" y="605"/>
                    </a:cubicBezTo>
                    <a:cubicBezTo>
                      <a:pt x="522" y="603"/>
                      <a:pt x="522" y="603"/>
                      <a:pt x="522" y="603"/>
                    </a:cubicBezTo>
                    <a:cubicBezTo>
                      <a:pt x="522" y="602"/>
                      <a:pt x="523" y="601"/>
                      <a:pt x="523" y="600"/>
                    </a:cubicBezTo>
                    <a:cubicBezTo>
                      <a:pt x="523" y="600"/>
                      <a:pt x="523" y="601"/>
                      <a:pt x="523" y="601"/>
                    </a:cubicBezTo>
                    <a:cubicBezTo>
                      <a:pt x="524" y="608"/>
                      <a:pt x="524" y="608"/>
                      <a:pt x="524" y="608"/>
                    </a:cubicBezTo>
                    <a:cubicBezTo>
                      <a:pt x="527" y="601"/>
                      <a:pt x="527" y="601"/>
                      <a:pt x="527" y="601"/>
                    </a:cubicBezTo>
                    <a:cubicBezTo>
                      <a:pt x="527" y="600"/>
                      <a:pt x="529" y="597"/>
                      <a:pt x="532" y="597"/>
                    </a:cubicBezTo>
                    <a:cubicBezTo>
                      <a:pt x="541" y="595"/>
                      <a:pt x="541" y="595"/>
                      <a:pt x="541" y="595"/>
                    </a:cubicBezTo>
                    <a:cubicBezTo>
                      <a:pt x="534" y="593"/>
                      <a:pt x="534" y="593"/>
                      <a:pt x="534" y="593"/>
                    </a:cubicBezTo>
                    <a:cubicBezTo>
                      <a:pt x="534" y="593"/>
                      <a:pt x="534" y="593"/>
                      <a:pt x="534" y="593"/>
                    </a:cubicBezTo>
                    <a:cubicBezTo>
                      <a:pt x="537" y="593"/>
                      <a:pt x="539" y="591"/>
                      <a:pt x="542" y="590"/>
                    </a:cubicBezTo>
                    <a:cubicBezTo>
                      <a:pt x="545" y="588"/>
                      <a:pt x="548" y="587"/>
                      <a:pt x="550" y="588"/>
                    </a:cubicBezTo>
                    <a:cubicBezTo>
                      <a:pt x="552" y="588"/>
                      <a:pt x="554" y="588"/>
                      <a:pt x="557" y="588"/>
                    </a:cubicBezTo>
                    <a:cubicBezTo>
                      <a:pt x="560" y="588"/>
                      <a:pt x="562" y="588"/>
                      <a:pt x="564" y="591"/>
                    </a:cubicBezTo>
                    <a:cubicBezTo>
                      <a:pt x="565" y="593"/>
                      <a:pt x="567" y="596"/>
                      <a:pt x="569" y="598"/>
                    </a:cubicBezTo>
                    <a:cubicBezTo>
                      <a:pt x="572" y="601"/>
                      <a:pt x="574" y="604"/>
                      <a:pt x="575" y="606"/>
                    </a:cubicBezTo>
                    <a:cubicBezTo>
                      <a:pt x="575" y="606"/>
                      <a:pt x="575" y="607"/>
                      <a:pt x="575" y="607"/>
                    </a:cubicBezTo>
                    <a:cubicBezTo>
                      <a:pt x="572" y="606"/>
                      <a:pt x="565" y="605"/>
                      <a:pt x="559" y="605"/>
                    </a:cubicBezTo>
                    <a:cubicBezTo>
                      <a:pt x="552" y="605"/>
                      <a:pt x="549" y="606"/>
                      <a:pt x="548" y="609"/>
                    </a:cubicBezTo>
                    <a:cubicBezTo>
                      <a:pt x="547" y="610"/>
                      <a:pt x="547" y="612"/>
                      <a:pt x="548" y="613"/>
                    </a:cubicBezTo>
                    <a:cubicBezTo>
                      <a:pt x="535" y="613"/>
                      <a:pt x="535" y="613"/>
                      <a:pt x="535" y="613"/>
                    </a:cubicBezTo>
                    <a:cubicBezTo>
                      <a:pt x="539" y="617"/>
                      <a:pt x="539" y="617"/>
                      <a:pt x="539" y="617"/>
                    </a:cubicBezTo>
                    <a:cubicBezTo>
                      <a:pt x="540" y="617"/>
                      <a:pt x="541" y="618"/>
                      <a:pt x="542" y="619"/>
                    </a:cubicBezTo>
                    <a:cubicBezTo>
                      <a:pt x="543" y="620"/>
                      <a:pt x="545" y="621"/>
                      <a:pt x="546" y="623"/>
                    </a:cubicBezTo>
                    <a:cubicBezTo>
                      <a:pt x="546" y="623"/>
                      <a:pt x="547" y="625"/>
                      <a:pt x="547" y="626"/>
                    </a:cubicBezTo>
                    <a:cubicBezTo>
                      <a:pt x="547" y="628"/>
                      <a:pt x="547" y="630"/>
                      <a:pt x="549" y="632"/>
                    </a:cubicBezTo>
                    <a:cubicBezTo>
                      <a:pt x="552" y="635"/>
                      <a:pt x="555" y="636"/>
                      <a:pt x="557" y="637"/>
                    </a:cubicBezTo>
                    <a:cubicBezTo>
                      <a:pt x="557" y="637"/>
                      <a:pt x="557" y="637"/>
                      <a:pt x="558" y="637"/>
                    </a:cubicBezTo>
                    <a:cubicBezTo>
                      <a:pt x="558" y="637"/>
                      <a:pt x="558" y="639"/>
                      <a:pt x="557" y="644"/>
                    </a:cubicBezTo>
                    <a:cubicBezTo>
                      <a:pt x="556" y="649"/>
                      <a:pt x="556" y="649"/>
                      <a:pt x="556" y="649"/>
                    </a:cubicBezTo>
                    <a:cubicBezTo>
                      <a:pt x="558" y="647"/>
                      <a:pt x="558" y="647"/>
                      <a:pt x="558" y="647"/>
                    </a:cubicBezTo>
                    <a:cubicBezTo>
                      <a:pt x="558" y="648"/>
                      <a:pt x="559" y="650"/>
                      <a:pt x="559" y="651"/>
                    </a:cubicBezTo>
                    <a:cubicBezTo>
                      <a:pt x="559" y="651"/>
                      <a:pt x="559" y="652"/>
                      <a:pt x="559" y="652"/>
                    </a:cubicBezTo>
                    <a:cubicBezTo>
                      <a:pt x="560" y="652"/>
                      <a:pt x="560" y="652"/>
                      <a:pt x="560" y="652"/>
                    </a:cubicBezTo>
                    <a:cubicBezTo>
                      <a:pt x="560" y="653"/>
                      <a:pt x="560" y="653"/>
                      <a:pt x="560" y="653"/>
                    </a:cubicBezTo>
                    <a:cubicBezTo>
                      <a:pt x="559" y="658"/>
                      <a:pt x="559" y="661"/>
                      <a:pt x="561" y="663"/>
                    </a:cubicBezTo>
                    <a:cubicBezTo>
                      <a:pt x="561" y="664"/>
                      <a:pt x="562" y="665"/>
                      <a:pt x="564" y="665"/>
                    </a:cubicBezTo>
                    <a:cubicBezTo>
                      <a:pt x="562" y="667"/>
                      <a:pt x="562" y="667"/>
                      <a:pt x="562" y="667"/>
                    </a:cubicBezTo>
                    <a:cubicBezTo>
                      <a:pt x="566" y="668"/>
                      <a:pt x="566" y="668"/>
                      <a:pt x="566" y="668"/>
                    </a:cubicBezTo>
                    <a:cubicBezTo>
                      <a:pt x="566" y="668"/>
                      <a:pt x="566" y="668"/>
                      <a:pt x="566" y="668"/>
                    </a:cubicBezTo>
                    <a:cubicBezTo>
                      <a:pt x="566" y="668"/>
                      <a:pt x="566" y="668"/>
                      <a:pt x="565" y="669"/>
                    </a:cubicBezTo>
                    <a:cubicBezTo>
                      <a:pt x="560" y="671"/>
                      <a:pt x="560" y="671"/>
                      <a:pt x="560" y="671"/>
                    </a:cubicBezTo>
                    <a:cubicBezTo>
                      <a:pt x="566" y="672"/>
                      <a:pt x="566" y="672"/>
                      <a:pt x="566" y="672"/>
                    </a:cubicBezTo>
                    <a:cubicBezTo>
                      <a:pt x="569" y="673"/>
                      <a:pt x="569" y="676"/>
                      <a:pt x="569" y="682"/>
                    </a:cubicBezTo>
                    <a:cubicBezTo>
                      <a:pt x="568" y="685"/>
                      <a:pt x="568" y="687"/>
                      <a:pt x="569" y="690"/>
                    </a:cubicBezTo>
                    <a:cubicBezTo>
                      <a:pt x="569" y="692"/>
                      <a:pt x="569" y="692"/>
                      <a:pt x="569" y="692"/>
                    </a:cubicBezTo>
                    <a:cubicBezTo>
                      <a:pt x="569" y="691"/>
                      <a:pt x="569" y="691"/>
                      <a:pt x="569" y="691"/>
                    </a:cubicBezTo>
                    <a:cubicBezTo>
                      <a:pt x="569" y="692"/>
                      <a:pt x="569" y="693"/>
                      <a:pt x="569" y="693"/>
                    </a:cubicBezTo>
                    <a:cubicBezTo>
                      <a:pt x="568" y="693"/>
                      <a:pt x="567" y="694"/>
                      <a:pt x="566" y="693"/>
                    </a:cubicBezTo>
                    <a:cubicBezTo>
                      <a:pt x="565" y="693"/>
                      <a:pt x="565" y="693"/>
                      <a:pt x="565" y="693"/>
                    </a:cubicBezTo>
                    <a:cubicBezTo>
                      <a:pt x="564" y="694"/>
                      <a:pt x="564" y="694"/>
                      <a:pt x="564" y="694"/>
                    </a:cubicBezTo>
                    <a:cubicBezTo>
                      <a:pt x="560" y="694"/>
                      <a:pt x="557" y="695"/>
                      <a:pt x="554" y="695"/>
                    </a:cubicBezTo>
                    <a:cubicBezTo>
                      <a:pt x="550" y="695"/>
                      <a:pt x="546" y="693"/>
                      <a:pt x="543" y="689"/>
                    </a:cubicBezTo>
                    <a:cubicBezTo>
                      <a:pt x="541" y="687"/>
                      <a:pt x="538" y="687"/>
                      <a:pt x="537" y="686"/>
                    </a:cubicBezTo>
                    <a:cubicBezTo>
                      <a:pt x="535" y="686"/>
                      <a:pt x="534" y="686"/>
                      <a:pt x="534" y="684"/>
                    </a:cubicBezTo>
                    <a:cubicBezTo>
                      <a:pt x="533" y="683"/>
                      <a:pt x="533" y="682"/>
                      <a:pt x="533" y="682"/>
                    </a:cubicBezTo>
                    <a:close/>
                    <a:moveTo>
                      <a:pt x="567" y="644"/>
                    </a:moveTo>
                    <a:cubicBezTo>
                      <a:pt x="567" y="644"/>
                      <a:pt x="567" y="644"/>
                      <a:pt x="567" y="644"/>
                    </a:cubicBezTo>
                    <a:cubicBezTo>
                      <a:pt x="568" y="645"/>
                      <a:pt x="571" y="648"/>
                      <a:pt x="572" y="649"/>
                    </a:cubicBezTo>
                    <a:cubicBezTo>
                      <a:pt x="573" y="650"/>
                      <a:pt x="573" y="651"/>
                      <a:pt x="574" y="652"/>
                    </a:cubicBezTo>
                    <a:cubicBezTo>
                      <a:pt x="574" y="652"/>
                      <a:pt x="574" y="652"/>
                      <a:pt x="574" y="652"/>
                    </a:cubicBezTo>
                    <a:cubicBezTo>
                      <a:pt x="573" y="653"/>
                      <a:pt x="573" y="653"/>
                      <a:pt x="572" y="653"/>
                    </a:cubicBezTo>
                    <a:cubicBezTo>
                      <a:pt x="569" y="655"/>
                      <a:pt x="569" y="655"/>
                      <a:pt x="569" y="655"/>
                    </a:cubicBezTo>
                    <a:cubicBezTo>
                      <a:pt x="567" y="655"/>
                      <a:pt x="565" y="653"/>
                      <a:pt x="564" y="651"/>
                    </a:cubicBezTo>
                    <a:cubicBezTo>
                      <a:pt x="563" y="648"/>
                      <a:pt x="563" y="648"/>
                      <a:pt x="563" y="648"/>
                    </a:cubicBezTo>
                    <a:cubicBezTo>
                      <a:pt x="563" y="647"/>
                      <a:pt x="563" y="646"/>
                      <a:pt x="564" y="646"/>
                    </a:cubicBezTo>
                    <a:cubicBezTo>
                      <a:pt x="564" y="645"/>
                      <a:pt x="565" y="644"/>
                      <a:pt x="567" y="644"/>
                    </a:cubicBezTo>
                    <a:close/>
                    <a:moveTo>
                      <a:pt x="1013" y="134"/>
                    </a:moveTo>
                    <a:cubicBezTo>
                      <a:pt x="1014" y="134"/>
                      <a:pt x="1014" y="133"/>
                      <a:pt x="1015" y="132"/>
                    </a:cubicBezTo>
                    <a:cubicBezTo>
                      <a:pt x="1016" y="131"/>
                      <a:pt x="1018" y="130"/>
                      <a:pt x="1018" y="130"/>
                    </a:cubicBezTo>
                    <a:cubicBezTo>
                      <a:pt x="1018" y="130"/>
                      <a:pt x="1018" y="130"/>
                      <a:pt x="1019" y="130"/>
                    </a:cubicBezTo>
                    <a:cubicBezTo>
                      <a:pt x="1018" y="131"/>
                      <a:pt x="1018" y="131"/>
                      <a:pt x="1017" y="132"/>
                    </a:cubicBezTo>
                    <a:cubicBezTo>
                      <a:pt x="1016" y="133"/>
                      <a:pt x="1014" y="134"/>
                      <a:pt x="1012" y="135"/>
                    </a:cubicBezTo>
                    <a:lnTo>
                      <a:pt x="1013" y="134"/>
                    </a:lnTo>
                    <a:close/>
                    <a:moveTo>
                      <a:pt x="475" y="895"/>
                    </a:moveTo>
                    <a:cubicBezTo>
                      <a:pt x="474" y="894"/>
                      <a:pt x="474" y="893"/>
                      <a:pt x="473" y="892"/>
                    </a:cubicBezTo>
                    <a:cubicBezTo>
                      <a:pt x="471" y="889"/>
                      <a:pt x="468" y="889"/>
                      <a:pt x="466" y="888"/>
                    </a:cubicBezTo>
                    <a:cubicBezTo>
                      <a:pt x="464" y="888"/>
                      <a:pt x="463" y="887"/>
                      <a:pt x="462" y="886"/>
                    </a:cubicBezTo>
                    <a:cubicBezTo>
                      <a:pt x="463" y="886"/>
                      <a:pt x="463" y="885"/>
                      <a:pt x="464" y="885"/>
                    </a:cubicBezTo>
                    <a:cubicBezTo>
                      <a:pt x="465" y="882"/>
                      <a:pt x="465" y="882"/>
                      <a:pt x="465" y="882"/>
                    </a:cubicBezTo>
                    <a:cubicBezTo>
                      <a:pt x="463" y="882"/>
                      <a:pt x="463" y="882"/>
                      <a:pt x="463" y="882"/>
                    </a:cubicBezTo>
                    <a:cubicBezTo>
                      <a:pt x="463" y="881"/>
                      <a:pt x="462" y="880"/>
                      <a:pt x="460" y="880"/>
                    </a:cubicBezTo>
                    <a:cubicBezTo>
                      <a:pt x="459" y="877"/>
                      <a:pt x="459" y="877"/>
                      <a:pt x="459" y="877"/>
                    </a:cubicBezTo>
                    <a:cubicBezTo>
                      <a:pt x="459" y="881"/>
                      <a:pt x="459" y="881"/>
                      <a:pt x="459" y="881"/>
                    </a:cubicBezTo>
                    <a:cubicBezTo>
                      <a:pt x="457" y="882"/>
                      <a:pt x="457" y="882"/>
                      <a:pt x="457" y="882"/>
                    </a:cubicBezTo>
                    <a:cubicBezTo>
                      <a:pt x="458" y="883"/>
                      <a:pt x="458" y="883"/>
                      <a:pt x="458" y="883"/>
                    </a:cubicBezTo>
                    <a:cubicBezTo>
                      <a:pt x="458" y="884"/>
                      <a:pt x="458" y="884"/>
                      <a:pt x="458" y="884"/>
                    </a:cubicBezTo>
                    <a:cubicBezTo>
                      <a:pt x="456" y="882"/>
                      <a:pt x="456" y="879"/>
                      <a:pt x="455" y="875"/>
                    </a:cubicBezTo>
                    <a:cubicBezTo>
                      <a:pt x="454" y="871"/>
                      <a:pt x="453" y="866"/>
                      <a:pt x="450" y="862"/>
                    </a:cubicBezTo>
                    <a:cubicBezTo>
                      <a:pt x="446" y="859"/>
                      <a:pt x="446" y="859"/>
                      <a:pt x="446" y="859"/>
                    </a:cubicBezTo>
                    <a:cubicBezTo>
                      <a:pt x="446" y="861"/>
                      <a:pt x="446" y="861"/>
                      <a:pt x="446" y="861"/>
                    </a:cubicBezTo>
                    <a:cubicBezTo>
                      <a:pt x="446" y="861"/>
                      <a:pt x="446" y="861"/>
                      <a:pt x="446" y="860"/>
                    </a:cubicBezTo>
                    <a:cubicBezTo>
                      <a:pt x="444" y="859"/>
                      <a:pt x="442" y="858"/>
                      <a:pt x="442" y="856"/>
                    </a:cubicBezTo>
                    <a:cubicBezTo>
                      <a:pt x="440" y="854"/>
                      <a:pt x="441" y="851"/>
                      <a:pt x="441" y="848"/>
                    </a:cubicBezTo>
                    <a:cubicBezTo>
                      <a:pt x="441" y="844"/>
                      <a:pt x="442" y="839"/>
                      <a:pt x="439" y="836"/>
                    </a:cubicBezTo>
                    <a:cubicBezTo>
                      <a:pt x="438" y="835"/>
                      <a:pt x="438" y="834"/>
                      <a:pt x="438" y="833"/>
                    </a:cubicBezTo>
                    <a:cubicBezTo>
                      <a:pt x="438" y="832"/>
                      <a:pt x="438" y="830"/>
                      <a:pt x="436" y="829"/>
                    </a:cubicBezTo>
                    <a:cubicBezTo>
                      <a:pt x="433" y="826"/>
                      <a:pt x="433" y="826"/>
                      <a:pt x="433" y="826"/>
                    </a:cubicBezTo>
                    <a:cubicBezTo>
                      <a:pt x="431" y="824"/>
                      <a:pt x="429" y="822"/>
                      <a:pt x="427" y="821"/>
                    </a:cubicBezTo>
                    <a:cubicBezTo>
                      <a:pt x="427" y="819"/>
                      <a:pt x="427" y="818"/>
                      <a:pt x="427" y="818"/>
                    </a:cubicBezTo>
                    <a:cubicBezTo>
                      <a:pt x="427" y="817"/>
                      <a:pt x="427" y="817"/>
                      <a:pt x="427" y="816"/>
                    </a:cubicBezTo>
                    <a:cubicBezTo>
                      <a:pt x="427" y="816"/>
                      <a:pt x="427" y="816"/>
                      <a:pt x="428" y="816"/>
                    </a:cubicBezTo>
                    <a:cubicBezTo>
                      <a:pt x="433" y="815"/>
                      <a:pt x="433" y="815"/>
                      <a:pt x="433" y="815"/>
                    </a:cubicBezTo>
                    <a:cubicBezTo>
                      <a:pt x="428" y="812"/>
                      <a:pt x="428" y="812"/>
                      <a:pt x="428" y="812"/>
                    </a:cubicBezTo>
                    <a:cubicBezTo>
                      <a:pt x="420" y="808"/>
                      <a:pt x="416" y="795"/>
                      <a:pt x="413" y="786"/>
                    </a:cubicBezTo>
                    <a:cubicBezTo>
                      <a:pt x="412" y="784"/>
                      <a:pt x="410" y="781"/>
                      <a:pt x="408" y="777"/>
                    </a:cubicBezTo>
                    <a:cubicBezTo>
                      <a:pt x="408" y="777"/>
                      <a:pt x="408" y="777"/>
                      <a:pt x="407" y="776"/>
                    </a:cubicBezTo>
                    <a:cubicBezTo>
                      <a:pt x="408" y="777"/>
                      <a:pt x="409" y="778"/>
                      <a:pt x="410" y="779"/>
                    </a:cubicBezTo>
                    <a:cubicBezTo>
                      <a:pt x="411" y="781"/>
                      <a:pt x="413" y="782"/>
                      <a:pt x="414" y="782"/>
                    </a:cubicBezTo>
                    <a:cubicBezTo>
                      <a:pt x="416" y="782"/>
                      <a:pt x="417" y="781"/>
                      <a:pt x="418" y="780"/>
                    </a:cubicBezTo>
                    <a:cubicBezTo>
                      <a:pt x="418" y="780"/>
                      <a:pt x="418" y="780"/>
                      <a:pt x="418" y="780"/>
                    </a:cubicBezTo>
                    <a:cubicBezTo>
                      <a:pt x="423" y="780"/>
                      <a:pt x="432" y="795"/>
                      <a:pt x="435" y="803"/>
                    </a:cubicBezTo>
                    <a:cubicBezTo>
                      <a:pt x="437" y="808"/>
                      <a:pt x="440" y="812"/>
                      <a:pt x="443" y="815"/>
                    </a:cubicBezTo>
                    <a:cubicBezTo>
                      <a:pt x="446" y="819"/>
                      <a:pt x="449" y="822"/>
                      <a:pt x="451" y="828"/>
                    </a:cubicBezTo>
                    <a:cubicBezTo>
                      <a:pt x="451" y="829"/>
                      <a:pt x="451" y="831"/>
                      <a:pt x="451" y="833"/>
                    </a:cubicBezTo>
                    <a:cubicBezTo>
                      <a:pt x="451" y="836"/>
                      <a:pt x="451" y="840"/>
                      <a:pt x="453" y="843"/>
                    </a:cubicBezTo>
                    <a:cubicBezTo>
                      <a:pt x="454" y="845"/>
                      <a:pt x="457" y="847"/>
                      <a:pt x="460" y="849"/>
                    </a:cubicBezTo>
                    <a:cubicBezTo>
                      <a:pt x="462" y="850"/>
                      <a:pt x="464" y="851"/>
                      <a:pt x="465" y="853"/>
                    </a:cubicBezTo>
                    <a:cubicBezTo>
                      <a:pt x="466" y="854"/>
                      <a:pt x="467" y="856"/>
                      <a:pt x="468" y="859"/>
                    </a:cubicBezTo>
                    <a:cubicBezTo>
                      <a:pt x="469" y="861"/>
                      <a:pt x="470" y="864"/>
                      <a:pt x="471" y="865"/>
                    </a:cubicBezTo>
                    <a:cubicBezTo>
                      <a:pt x="472" y="867"/>
                      <a:pt x="473" y="868"/>
                      <a:pt x="474" y="869"/>
                    </a:cubicBezTo>
                    <a:cubicBezTo>
                      <a:pt x="476" y="871"/>
                      <a:pt x="477" y="873"/>
                      <a:pt x="479" y="878"/>
                    </a:cubicBezTo>
                    <a:cubicBezTo>
                      <a:pt x="479" y="879"/>
                      <a:pt x="479" y="879"/>
                      <a:pt x="479" y="879"/>
                    </a:cubicBezTo>
                    <a:cubicBezTo>
                      <a:pt x="479" y="883"/>
                      <a:pt x="480" y="887"/>
                      <a:pt x="481" y="891"/>
                    </a:cubicBezTo>
                    <a:cubicBezTo>
                      <a:pt x="481" y="892"/>
                      <a:pt x="482" y="893"/>
                      <a:pt x="482" y="894"/>
                    </a:cubicBezTo>
                    <a:cubicBezTo>
                      <a:pt x="482" y="897"/>
                      <a:pt x="483" y="902"/>
                      <a:pt x="486" y="905"/>
                    </a:cubicBezTo>
                    <a:cubicBezTo>
                      <a:pt x="481" y="903"/>
                      <a:pt x="478" y="899"/>
                      <a:pt x="475" y="895"/>
                    </a:cubicBezTo>
                    <a:close/>
                    <a:moveTo>
                      <a:pt x="759" y="260"/>
                    </a:moveTo>
                    <a:cubicBezTo>
                      <a:pt x="760" y="261"/>
                      <a:pt x="759" y="262"/>
                      <a:pt x="758" y="263"/>
                    </a:cubicBezTo>
                    <a:cubicBezTo>
                      <a:pt x="758" y="260"/>
                      <a:pt x="756" y="257"/>
                      <a:pt x="755" y="255"/>
                    </a:cubicBezTo>
                    <a:cubicBezTo>
                      <a:pt x="753" y="252"/>
                      <a:pt x="752" y="250"/>
                      <a:pt x="752" y="247"/>
                    </a:cubicBezTo>
                    <a:cubicBezTo>
                      <a:pt x="751" y="246"/>
                      <a:pt x="751" y="246"/>
                      <a:pt x="751" y="246"/>
                    </a:cubicBezTo>
                    <a:cubicBezTo>
                      <a:pt x="755" y="250"/>
                      <a:pt x="758" y="256"/>
                      <a:pt x="759" y="260"/>
                    </a:cubicBezTo>
                    <a:close/>
                    <a:moveTo>
                      <a:pt x="351" y="449"/>
                    </a:moveTo>
                    <a:cubicBezTo>
                      <a:pt x="354" y="450"/>
                      <a:pt x="356" y="451"/>
                      <a:pt x="360" y="452"/>
                    </a:cubicBezTo>
                    <a:cubicBezTo>
                      <a:pt x="360" y="452"/>
                      <a:pt x="360" y="453"/>
                      <a:pt x="361" y="454"/>
                    </a:cubicBezTo>
                    <a:cubicBezTo>
                      <a:pt x="360" y="454"/>
                      <a:pt x="359" y="454"/>
                      <a:pt x="358" y="454"/>
                    </a:cubicBezTo>
                    <a:cubicBezTo>
                      <a:pt x="357" y="454"/>
                      <a:pt x="357" y="454"/>
                      <a:pt x="355" y="454"/>
                    </a:cubicBezTo>
                    <a:cubicBezTo>
                      <a:pt x="354" y="453"/>
                      <a:pt x="353" y="452"/>
                      <a:pt x="352" y="451"/>
                    </a:cubicBezTo>
                    <a:cubicBezTo>
                      <a:pt x="350" y="450"/>
                      <a:pt x="349" y="449"/>
                      <a:pt x="347" y="448"/>
                    </a:cubicBezTo>
                    <a:cubicBezTo>
                      <a:pt x="348" y="448"/>
                      <a:pt x="350" y="449"/>
                      <a:pt x="351" y="449"/>
                    </a:cubicBezTo>
                    <a:close/>
                    <a:moveTo>
                      <a:pt x="131" y="585"/>
                    </a:moveTo>
                    <a:cubicBezTo>
                      <a:pt x="131" y="585"/>
                      <a:pt x="131" y="585"/>
                      <a:pt x="131" y="585"/>
                    </a:cubicBezTo>
                    <a:cubicBezTo>
                      <a:pt x="131" y="585"/>
                      <a:pt x="131" y="585"/>
                      <a:pt x="131" y="585"/>
                    </a:cubicBezTo>
                    <a:close/>
                    <a:moveTo>
                      <a:pt x="108" y="701"/>
                    </a:moveTo>
                    <a:cubicBezTo>
                      <a:pt x="111" y="698"/>
                      <a:pt x="112" y="698"/>
                      <a:pt x="117" y="698"/>
                    </a:cubicBezTo>
                    <a:cubicBezTo>
                      <a:pt x="120" y="698"/>
                      <a:pt x="120" y="698"/>
                      <a:pt x="120" y="698"/>
                    </a:cubicBezTo>
                    <a:cubicBezTo>
                      <a:pt x="123" y="698"/>
                      <a:pt x="123" y="698"/>
                      <a:pt x="123" y="698"/>
                    </a:cubicBezTo>
                    <a:cubicBezTo>
                      <a:pt x="128" y="698"/>
                      <a:pt x="130" y="697"/>
                      <a:pt x="134" y="692"/>
                    </a:cubicBezTo>
                    <a:cubicBezTo>
                      <a:pt x="135" y="691"/>
                      <a:pt x="136" y="690"/>
                      <a:pt x="137" y="690"/>
                    </a:cubicBezTo>
                    <a:cubicBezTo>
                      <a:pt x="139" y="689"/>
                      <a:pt x="141" y="689"/>
                      <a:pt x="142" y="685"/>
                    </a:cubicBezTo>
                    <a:cubicBezTo>
                      <a:pt x="142" y="684"/>
                      <a:pt x="144" y="683"/>
                      <a:pt x="144" y="682"/>
                    </a:cubicBezTo>
                    <a:cubicBezTo>
                      <a:pt x="146" y="680"/>
                      <a:pt x="148" y="678"/>
                      <a:pt x="148" y="676"/>
                    </a:cubicBezTo>
                    <a:cubicBezTo>
                      <a:pt x="147" y="675"/>
                      <a:pt x="147" y="674"/>
                      <a:pt x="146" y="673"/>
                    </a:cubicBezTo>
                    <a:cubicBezTo>
                      <a:pt x="145" y="672"/>
                      <a:pt x="144" y="672"/>
                      <a:pt x="144" y="671"/>
                    </a:cubicBezTo>
                    <a:cubicBezTo>
                      <a:pt x="144" y="670"/>
                      <a:pt x="146" y="668"/>
                      <a:pt x="147" y="666"/>
                    </a:cubicBezTo>
                    <a:cubicBezTo>
                      <a:pt x="147" y="666"/>
                      <a:pt x="147" y="665"/>
                      <a:pt x="148" y="665"/>
                    </a:cubicBezTo>
                    <a:cubicBezTo>
                      <a:pt x="149" y="663"/>
                      <a:pt x="149" y="663"/>
                      <a:pt x="149" y="663"/>
                    </a:cubicBezTo>
                    <a:cubicBezTo>
                      <a:pt x="151" y="659"/>
                      <a:pt x="152" y="657"/>
                      <a:pt x="156" y="655"/>
                    </a:cubicBezTo>
                    <a:cubicBezTo>
                      <a:pt x="157" y="654"/>
                      <a:pt x="158" y="653"/>
                      <a:pt x="160" y="653"/>
                    </a:cubicBezTo>
                    <a:cubicBezTo>
                      <a:pt x="164" y="651"/>
                      <a:pt x="169" y="649"/>
                      <a:pt x="171" y="646"/>
                    </a:cubicBezTo>
                    <a:cubicBezTo>
                      <a:pt x="172" y="643"/>
                      <a:pt x="172" y="641"/>
                      <a:pt x="171" y="639"/>
                    </a:cubicBezTo>
                    <a:cubicBezTo>
                      <a:pt x="171" y="639"/>
                      <a:pt x="171" y="639"/>
                      <a:pt x="171" y="639"/>
                    </a:cubicBezTo>
                    <a:cubicBezTo>
                      <a:pt x="171" y="638"/>
                      <a:pt x="171" y="638"/>
                      <a:pt x="171" y="638"/>
                    </a:cubicBezTo>
                    <a:cubicBezTo>
                      <a:pt x="171" y="635"/>
                      <a:pt x="171" y="633"/>
                      <a:pt x="172" y="631"/>
                    </a:cubicBezTo>
                    <a:cubicBezTo>
                      <a:pt x="174" y="629"/>
                      <a:pt x="179" y="628"/>
                      <a:pt x="184" y="629"/>
                    </a:cubicBezTo>
                    <a:cubicBezTo>
                      <a:pt x="185" y="630"/>
                      <a:pt x="186" y="630"/>
                      <a:pt x="187" y="631"/>
                    </a:cubicBezTo>
                    <a:cubicBezTo>
                      <a:pt x="190" y="632"/>
                      <a:pt x="193" y="633"/>
                      <a:pt x="196" y="631"/>
                    </a:cubicBezTo>
                    <a:cubicBezTo>
                      <a:pt x="197" y="631"/>
                      <a:pt x="198" y="630"/>
                      <a:pt x="198" y="630"/>
                    </a:cubicBezTo>
                    <a:cubicBezTo>
                      <a:pt x="200" y="628"/>
                      <a:pt x="203" y="627"/>
                      <a:pt x="204" y="625"/>
                    </a:cubicBezTo>
                    <a:cubicBezTo>
                      <a:pt x="208" y="624"/>
                      <a:pt x="211" y="622"/>
                      <a:pt x="213" y="620"/>
                    </a:cubicBezTo>
                    <a:cubicBezTo>
                      <a:pt x="214" y="619"/>
                      <a:pt x="214" y="619"/>
                      <a:pt x="214" y="619"/>
                    </a:cubicBezTo>
                    <a:cubicBezTo>
                      <a:pt x="215" y="619"/>
                      <a:pt x="218" y="621"/>
                      <a:pt x="220" y="621"/>
                    </a:cubicBezTo>
                    <a:cubicBezTo>
                      <a:pt x="221" y="622"/>
                      <a:pt x="222" y="622"/>
                      <a:pt x="223" y="623"/>
                    </a:cubicBezTo>
                    <a:cubicBezTo>
                      <a:pt x="224" y="623"/>
                      <a:pt x="225" y="626"/>
                      <a:pt x="225" y="629"/>
                    </a:cubicBezTo>
                    <a:cubicBezTo>
                      <a:pt x="226" y="634"/>
                      <a:pt x="228" y="640"/>
                      <a:pt x="234" y="641"/>
                    </a:cubicBezTo>
                    <a:cubicBezTo>
                      <a:pt x="236" y="641"/>
                      <a:pt x="238" y="643"/>
                      <a:pt x="240" y="646"/>
                    </a:cubicBezTo>
                    <a:cubicBezTo>
                      <a:pt x="241" y="647"/>
                      <a:pt x="241" y="647"/>
                      <a:pt x="242" y="648"/>
                    </a:cubicBezTo>
                    <a:cubicBezTo>
                      <a:pt x="245" y="651"/>
                      <a:pt x="246" y="651"/>
                      <a:pt x="248" y="651"/>
                    </a:cubicBezTo>
                    <a:cubicBezTo>
                      <a:pt x="249" y="651"/>
                      <a:pt x="250" y="651"/>
                      <a:pt x="251" y="652"/>
                    </a:cubicBezTo>
                    <a:cubicBezTo>
                      <a:pt x="253" y="653"/>
                      <a:pt x="254" y="655"/>
                      <a:pt x="256" y="657"/>
                    </a:cubicBezTo>
                    <a:cubicBezTo>
                      <a:pt x="259" y="661"/>
                      <a:pt x="263" y="664"/>
                      <a:pt x="266" y="665"/>
                    </a:cubicBezTo>
                    <a:cubicBezTo>
                      <a:pt x="267" y="668"/>
                      <a:pt x="268" y="670"/>
                      <a:pt x="269" y="673"/>
                    </a:cubicBezTo>
                    <a:cubicBezTo>
                      <a:pt x="269" y="674"/>
                      <a:pt x="269" y="674"/>
                      <a:pt x="269" y="674"/>
                    </a:cubicBezTo>
                    <a:cubicBezTo>
                      <a:pt x="269" y="675"/>
                      <a:pt x="267" y="675"/>
                      <a:pt x="267" y="677"/>
                    </a:cubicBezTo>
                    <a:cubicBezTo>
                      <a:pt x="267" y="678"/>
                      <a:pt x="267" y="679"/>
                      <a:pt x="267" y="679"/>
                    </a:cubicBezTo>
                    <a:cubicBezTo>
                      <a:pt x="265" y="679"/>
                      <a:pt x="264" y="680"/>
                      <a:pt x="263" y="680"/>
                    </a:cubicBezTo>
                    <a:cubicBezTo>
                      <a:pt x="258" y="681"/>
                      <a:pt x="253" y="682"/>
                      <a:pt x="250" y="680"/>
                    </a:cubicBezTo>
                    <a:cubicBezTo>
                      <a:pt x="247" y="678"/>
                      <a:pt x="242" y="680"/>
                      <a:pt x="241" y="684"/>
                    </a:cubicBezTo>
                    <a:cubicBezTo>
                      <a:pt x="240" y="686"/>
                      <a:pt x="242" y="688"/>
                      <a:pt x="244" y="689"/>
                    </a:cubicBezTo>
                    <a:cubicBezTo>
                      <a:pt x="244" y="690"/>
                      <a:pt x="246" y="690"/>
                      <a:pt x="247" y="691"/>
                    </a:cubicBezTo>
                    <a:cubicBezTo>
                      <a:pt x="254" y="695"/>
                      <a:pt x="260" y="698"/>
                      <a:pt x="263" y="698"/>
                    </a:cubicBezTo>
                    <a:cubicBezTo>
                      <a:pt x="263" y="698"/>
                      <a:pt x="264" y="698"/>
                      <a:pt x="265" y="698"/>
                    </a:cubicBezTo>
                    <a:cubicBezTo>
                      <a:pt x="265" y="697"/>
                      <a:pt x="265" y="697"/>
                      <a:pt x="267" y="691"/>
                    </a:cubicBezTo>
                    <a:cubicBezTo>
                      <a:pt x="267" y="689"/>
                      <a:pt x="268" y="687"/>
                      <a:pt x="268" y="685"/>
                    </a:cubicBezTo>
                    <a:cubicBezTo>
                      <a:pt x="269" y="686"/>
                      <a:pt x="269" y="686"/>
                      <a:pt x="270" y="686"/>
                    </a:cubicBezTo>
                    <a:cubicBezTo>
                      <a:pt x="273" y="686"/>
                      <a:pt x="277" y="681"/>
                      <a:pt x="277" y="676"/>
                    </a:cubicBezTo>
                    <a:cubicBezTo>
                      <a:pt x="277" y="676"/>
                      <a:pt x="277" y="676"/>
                      <a:pt x="278" y="675"/>
                    </a:cubicBezTo>
                    <a:cubicBezTo>
                      <a:pt x="280" y="675"/>
                      <a:pt x="281" y="673"/>
                      <a:pt x="281" y="670"/>
                    </a:cubicBezTo>
                    <a:cubicBezTo>
                      <a:pt x="281" y="667"/>
                      <a:pt x="279" y="666"/>
                      <a:pt x="278" y="666"/>
                    </a:cubicBezTo>
                    <a:cubicBezTo>
                      <a:pt x="278" y="665"/>
                      <a:pt x="277" y="665"/>
                      <a:pt x="277" y="665"/>
                    </a:cubicBezTo>
                    <a:cubicBezTo>
                      <a:pt x="278" y="662"/>
                      <a:pt x="279" y="660"/>
                      <a:pt x="280" y="660"/>
                    </a:cubicBezTo>
                    <a:cubicBezTo>
                      <a:pt x="282" y="660"/>
                      <a:pt x="285" y="663"/>
                      <a:pt x="288" y="666"/>
                    </a:cubicBezTo>
                    <a:cubicBezTo>
                      <a:pt x="290" y="669"/>
                      <a:pt x="290" y="669"/>
                      <a:pt x="290" y="669"/>
                    </a:cubicBezTo>
                    <a:cubicBezTo>
                      <a:pt x="291" y="665"/>
                      <a:pt x="291" y="665"/>
                      <a:pt x="291" y="665"/>
                    </a:cubicBezTo>
                    <a:cubicBezTo>
                      <a:pt x="294" y="656"/>
                      <a:pt x="284" y="653"/>
                      <a:pt x="278" y="650"/>
                    </a:cubicBezTo>
                    <a:cubicBezTo>
                      <a:pt x="275" y="649"/>
                      <a:pt x="273" y="648"/>
                      <a:pt x="271" y="647"/>
                    </a:cubicBezTo>
                    <a:cubicBezTo>
                      <a:pt x="272" y="646"/>
                      <a:pt x="272" y="646"/>
                      <a:pt x="272" y="646"/>
                    </a:cubicBezTo>
                    <a:cubicBezTo>
                      <a:pt x="273" y="645"/>
                      <a:pt x="274" y="644"/>
                      <a:pt x="273" y="642"/>
                    </a:cubicBezTo>
                    <a:cubicBezTo>
                      <a:pt x="273" y="641"/>
                      <a:pt x="272" y="641"/>
                      <a:pt x="270" y="641"/>
                    </a:cubicBezTo>
                    <a:cubicBezTo>
                      <a:pt x="270" y="641"/>
                      <a:pt x="269" y="641"/>
                      <a:pt x="267" y="641"/>
                    </a:cubicBezTo>
                    <a:cubicBezTo>
                      <a:pt x="263" y="642"/>
                      <a:pt x="262" y="640"/>
                      <a:pt x="259" y="637"/>
                    </a:cubicBezTo>
                    <a:cubicBezTo>
                      <a:pt x="258" y="635"/>
                      <a:pt x="258" y="635"/>
                      <a:pt x="258" y="635"/>
                    </a:cubicBezTo>
                    <a:cubicBezTo>
                      <a:pt x="257" y="634"/>
                      <a:pt x="256" y="632"/>
                      <a:pt x="255" y="630"/>
                    </a:cubicBezTo>
                    <a:cubicBezTo>
                      <a:pt x="255" y="628"/>
                      <a:pt x="254" y="626"/>
                      <a:pt x="253" y="624"/>
                    </a:cubicBezTo>
                    <a:cubicBezTo>
                      <a:pt x="251" y="622"/>
                      <a:pt x="249" y="620"/>
                      <a:pt x="248" y="619"/>
                    </a:cubicBezTo>
                    <a:cubicBezTo>
                      <a:pt x="245" y="618"/>
                      <a:pt x="244" y="617"/>
                      <a:pt x="243" y="614"/>
                    </a:cubicBezTo>
                    <a:cubicBezTo>
                      <a:pt x="242" y="612"/>
                      <a:pt x="243" y="608"/>
                      <a:pt x="246" y="605"/>
                    </a:cubicBezTo>
                    <a:cubicBezTo>
                      <a:pt x="248" y="602"/>
                      <a:pt x="249" y="603"/>
                      <a:pt x="250" y="604"/>
                    </a:cubicBezTo>
                    <a:cubicBezTo>
                      <a:pt x="250" y="604"/>
                      <a:pt x="250" y="605"/>
                      <a:pt x="250" y="605"/>
                    </a:cubicBezTo>
                    <a:cubicBezTo>
                      <a:pt x="249" y="609"/>
                      <a:pt x="250" y="611"/>
                      <a:pt x="251" y="612"/>
                    </a:cubicBezTo>
                    <a:cubicBezTo>
                      <a:pt x="251" y="613"/>
                      <a:pt x="252" y="613"/>
                      <a:pt x="253" y="613"/>
                    </a:cubicBezTo>
                    <a:cubicBezTo>
                      <a:pt x="254" y="613"/>
                      <a:pt x="255" y="612"/>
                      <a:pt x="257" y="611"/>
                    </a:cubicBezTo>
                    <a:cubicBezTo>
                      <a:pt x="258" y="612"/>
                      <a:pt x="259" y="612"/>
                      <a:pt x="260" y="612"/>
                    </a:cubicBezTo>
                    <a:cubicBezTo>
                      <a:pt x="261" y="612"/>
                      <a:pt x="261" y="612"/>
                      <a:pt x="261" y="612"/>
                    </a:cubicBezTo>
                    <a:cubicBezTo>
                      <a:pt x="261" y="614"/>
                      <a:pt x="262" y="616"/>
                      <a:pt x="263" y="617"/>
                    </a:cubicBezTo>
                    <a:cubicBezTo>
                      <a:pt x="263" y="618"/>
                      <a:pt x="263" y="619"/>
                      <a:pt x="263" y="620"/>
                    </a:cubicBezTo>
                    <a:cubicBezTo>
                      <a:pt x="263" y="624"/>
                      <a:pt x="269" y="627"/>
                      <a:pt x="275" y="630"/>
                    </a:cubicBezTo>
                    <a:cubicBezTo>
                      <a:pt x="276" y="630"/>
                      <a:pt x="278" y="631"/>
                      <a:pt x="279" y="631"/>
                    </a:cubicBezTo>
                    <a:cubicBezTo>
                      <a:pt x="279" y="633"/>
                      <a:pt x="279" y="633"/>
                      <a:pt x="279" y="633"/>
                    </a:cubicBezTo>
                    <a:cubicBezTo>
                      <a:pt x="281" y="634"/>
                      <a:pt x="282" y="634"/>
                      <a:pt x="283" y="635"/>
                    </a:cubicBezTo>
                    <a:cubicBezTo>
                      <a:pt x="284" y="636"/>
                      <a:pt x="285" y="636"/>
                      <a:pt x="286" y="636"/>
                    </a:cubicBezTo>
                    <a:cubicBezTo>
                      <a:pt x="286" y="637"/>
                      <a:pt x="286" y="637"/>
                      <a:pt x="286" y="637"/>
                    </a:cubicBezTo>
                    <a:cubicBezTo>
                      <a:pt x="287" y="638"/>
                      <a:pt x="287" y="638"/>
                      <a:pt x="287" y="638"/>
                    </a:cubicBezTo>
                    <a:cubicBezTo>
                      <a:pt x="289" y="639"/>
                      <a:pt x="290" y="641"/>
                      <a:pt x="292" y="642"/>
                    </a:cubicBezTo>
                    <a:cubicBezTo>
                      <a:pt x="295" y="645"/>
                      <a:pt x="295" y="645"/>
                      <a:pt x="295" y="645"/>
                    </a:cubicBezTo>
                    <a:cubicBezTo>
                      <a:pt x="295" y="646"/>
                      <a:pt x="295" y="647"/>
                      <a:pt x="296" y="648"/>
                    </a:cubicBezTo>
                    <a:cubicBezTo>
                      <a:pt x="296" y="652"/>
                      <a:pt x="297" y="655"/>
                      <a:pt x="295" y="657"/>
                    </a:cubicBezTo>
                    <a:cubicBezTo>
                      <a:pt x="294" y="659"/>
                      <a:pt x="294" y="659"/>
                      <a:pt x="294" y="659"/>
                    </a:cubicBezTo>
                    <a:cubicBezTo>
                      <a:pt x="295" y="660"/>
                      <a:pt x="295" y="660"/>
                      <a:pt x="295" y="660"/>
                    </a:cubicBezTo>
                    <a:cubicBezTo>
                      <a:pt x="297" y="663"/>
                      <a:pt x="300" y="666"/>
                      <a:pt x="302" y="668"/>
                    </a:cubicBezTo>
                    <a:cubicBezTo>
                      <a:pt x="303" y="669"/>
                      <a:pt x="303" y="669"/>
                      <a:pt x="303" y="669"/>
                    </a:cubicBezTo>
                    <a:cubicBezTo>
                      <a:pt x="304" y="670"/>
                      <a:pt x="304" y="672"/>
                      <a:pt x="306" y="673"/>
                    </a:cubicBezTo>
                    <a:cubicBezTo>
                      <a:pt x="306" y="675"/>
                      <a:pt x="306" y="675"/>
                      <a:pt x="306" y="675"/>
                    </a:cubicBezTo>
                    <a:cubicBezTo>
                      <a:pt x="307" y="679"/>
                      <a:pt x="309" y="681"/>
                      <a:pt x="311" y="681"/>
                    </a:cubicBezTo>
                    <a:cubicBezTo>
                      <a:pt x="309" y="685"/>
                      <a:pt x="311" y="689"/>
                      <a:pt x="313" y="693"/>
                    </a:cubicBezTo>
                    <a:cubicBezTo>
                      <a:pt x="314" y="695"/>
                      <a:pt x="314" y="696"/>
                      <a:pt x="315" y="697"/>
                    </a:cubicBezTo>
                    <a:cubicBezTo>
                      <a:pt x="316" y="701"/>
                      <a:pt x="316" y="701"/>
                      <a:pt x="316" y="701"/>
                    </a:cubicBezTo>
                    <a:cubicBezTo>
                      <a:pt x="318" y="698"/>
                      <a:pt x="318" y="698"/>
                      <a:pt x="318" y="698"/>
                    </a:cubicBezTo>
                    <a:cubicBezTo>
                      <a:pt x="318" y="698"/>
                      <a:pt x="318" y="699"/>
                      <a:pt x="319" y="700"/>
                    </a:cubicBezTo>
                    <a:cubicBezTo>
                      <a:pt x="320" y="706"/>
                      <a:pt x="320" y="706"/>
                      <a:pt x="320" y="706"/>
                    </a:cubicBezTo>
                    <a:cubicBezTo>
                      <a:pt x="322" y="700"/>
                      <a:pt x="322" y="700"/>
                      <a:pt x="322" y="700"/>
                    </a:cubicBezTo>
                    <a:cubicBezTo>
                      <a:pt x="323" y="700"/>
                      <a:pt x="323" y="699"/>
                      <a:pt x="323" y="699"/>
                    </a:cubicBezTo>
                    <a:cubicBezTo>
                      <a:pt x="323" y="699"/>
                      <a:pt x="323" y="699"/>
                      <a:pt x="324" y="699"/>
                    </a:cubicBezTo>
                    <a:cubicBezTo>
                      <a:pt x="324" y="699"/>
                      <a:pt x="324" y="699"/>
                      <a:pt x="324" y="699"/>
                    </a:cubicBezTo>
                    <a:cubicBezTo>
                      <a:pt x="324" y="699"/>
                      <a:pt x="325" y="700"/>
                      <a:pt x="325" y="700"/>
                    </a:cubicBezTo>
                    <a:cubicBezTo>
                      <a:pt x="334" y="715"/>
                      <a:pt x="334" y="715"/>
                      <a:pt x="334" y="715"/>
                    </a:cubicBezTo>
                    <a:cubicBezTo>
                      <a:pt x="329" y="699"/>
                      <a:pt x="329" y="699"/>
                      <a:pt x="329" y="699"/>
                    </a:cubicBezTo>
                    <a:cubicBezTo>
                      <a:pt x="328" y="697"/>
                      <a:pt x="328" y="694"/>
                      <a:pt x="327" y="692"/>
                    </a:cubicBezTo>
                    <a:cubicBezTo>
                      <a:pt x="329" y="692"/>
                      <a:pt x="330" y="691"/>
                      <a:pt x="331" y="691"/>
                    </a:cubicBezTo>
                    <a:cubicBezTo>
                      <a:pt x="332" y="689"/>
                      <a:pt x="331" y="687"/>
                      <a:pt x="330" y="687"/>
                    </a:cubicBezTo>
                    <a:cubicBezTo>
                      <a:pt x="330" y="686"/>
                      <a:pt x="330" y="686"/>
                      <a:pt x="330" y="686"/>
                    </a:cubicBezTo>
                    <a:cubicBezTo>
                      <a:pt x="331" y="686"/>
                      <a:pt x="332" y="687"/>
                      <a:pt x="332" y="688"/>
                    </a:cubicBezTo>
                    <a:cubicBezTo>
                      <a:pt x="335" y="692"/>
                      <a:pt x="335" y="692"/>
                      <a:pt x="335" y="692"/>
                    </a:cubicBezTo>
                    <a:cubicBezTo>
                      <a:pt x="336" y="687"/>
                      <a:pt x="336" y="687"/>
                      <a:pt x="336" y="687"/>
                    </a:cubicBezTo>
                    <a:cubicBezTo>
                      <a:pt x="336" y="686"/>
                      <a:pt x="336" y="685"/>
                      <a:pt x="336" y="685"/>
                    </a:cubicBezTo>
                    <a:cubicBezTo>
                      <a:pt x="337" y="685"/>
                      <a:pt x="338" y="685"/>
                      <a:pt x="338" y="685"/>
                    </a:cubicBezTo>
                    <a:cubicBezTo>
                      <a:pt x="338" y="685"/>
                      <a:pt x="338" y="685"/>
                      <a:pt x="338" y="685"/>
                    </a:cubicBezTo>
                    <a:cubicBezTo>
                      <a:pt x="339" y="685"/>
                      <a:pt x="340" y="685"/>
                      <a:pt x="340" y="684"/>
                    </a:cubicBezTo>
                    <a:cubicBezTo>
                      <a:pt x="341" y="683"/>
                      <a:pt x="341" y="683"/>
                      <a:pt x="341" y="683"/>
                    </a:cubicBezTo>
                    <a:cubicBezTo>
                      <a:pt x="341" y="682"/>
                      <a:pt x="341" y="682"/>
                      <a:pt x="341" y="682"/>
                    </a:cubicBezTo>
                    <a:cubicBezTo>
                      <a:pt x="339" y="678"/>
                      <a:pt x="335" y="673"/>
                      <a:pt x="330" y="672"/>
                    </a:cubicBezTo>
                    <a:cubicBezTo>
                      <a:pt x="329" y="669"/>
                      <a:pt x="329" y="669"/>
                      <a:pt x="329" y="669"/>
                    </a:cubicBezTo>
                    <a:cubicBezTo>
                      <a:pt x="328" y="667"/>
                      <a:pt x="326" y="665"/>
                      <a:pt x="325" y="663"/>
                    </a:cubicBezTo>
                    <a:cubicBezTo>
                      <a:pt x="326" y="663"/>
                      <a:pt x="327" y="664"/>
                      <a:pt x="327" y="664"/>
                    </a:cubicBezTo>
                    <a:cubicBezTo>
                      <a:pt x="328" y="665"/>
                      <a:pt x="328" y="665"/>
                      <a:pt x="329" y="665"/>
                    </a:cubicBezTo>
                    <a:cubicBezTo>
                      <a:pt x="333" y="669"/>
                      <a:pt x="333" y="669"/>
                      <a:pt x="333" y="669"/>
                    </a:cubicBezTo>
                    <a:cubicBezTo>
                      <a:pt x="332" y="665"/>
                      <a:pt x="332" y="665"/>
                      <a:pt x="332" y="665"/>
                    </a:cubicBezTo>
                    <a:cubicBezTo>
                      <a:pt x="332" y="665"/>
                      <a:pt x="332" y="665"/>
                      <a:pt x="332" y="665"/>
                    </a:cubicBezTo>
                    <a:cubicBezTo>
                      <a:pt x="343" y="675"/>
                      <a:pt x="343" y="675"/>
                      <a:pt x="343" y="675"/>
                    </a:cubicBezTo>
                    <a:cubicBezTo>
                      <a:pt x="335" y="663"/>
                      <a:pt x="335" y="663"/>
                      <a:pt x="335" y="663"/>
                    </a:cubicBezTo>
                    <a:cubicBezTo>
                      <a:pt x="337" y="659"/>
                      <a:pt x="337" y="659"/>
                      <a:pt x="337" y="659"/>
                    </a:cubicBezTo>
                    <a:cubicBezTo>
                      <a:pt x="337" y="659"/>
                      <a:pt x="337" y="659"/>
                      <a:pt x="337" y="659"/>
                    </a:cubicBezTo>
                    <a:cubicBezTo>
                      <a:pt x="336" y="659"/>
                      <a:pt x="335" y="658"/>
                      <a:pt x="335" y="657"/>
                    </a:cubicBezTo>
                    <a:cubicBezTo>
                      <a:pt x="335" y="657"/>
                      <a:pt x="335" y="657"/>
                      <a:pt x="335" y="657"/>
                    </a:cubicBezTo>
                    <a:cubicBezTo>
                      <a:pt x="335" y="657"/>
                      <a:pt x="335" y="657"/>
                      <a:pt x="336" y="657"/>
                    </a:cubicBezTo>
                    <a:cubicBezTo>
                      <a:pt x="337" y="658"/>
                      <a:pt x="337" y="658"/>
                      <a:pt x="337" y="658"/>
                    </a:cubicBezTo>
                    <a:cubicBezTo>
                      <a:pt x="337" y="658"/>
                      <a:pt x="338" y="658"/>
                      <a:pt x="338" y="659"/>
                    </a:cubicBezTo>
                    <a:cubicBezTo>
                      <a:pt x="341" y="660"/>
                      <a:pt x="341" y="660"/>
                      <a:pt x="341" y="660"/>
                    </a:cubicBezTo>
                    <a:cubicBezTo>
                      <a:pt x="341" y="657"/>
                      <a:pt x="341" y="657"/>
                      <a:pt x="341" y="657"/>
                    </a:cubicBezTo>
                    <a:cubicBezTo>
                      <a:pt x="341" y="657"/>
                      <a:pt x="342" y="656"/>
                      <a:pt x="342" y="656"/>
                    </a:cubicBezTo>
                    <a:cubicBezTo>
                      <a:pt x="342" y="656"/>
                      <a:pt x="342" y="656"/>
                      <a:pt x="342" y="656"/>
                    </a:cubicBezTo>
                    <a:cubicBezTo>
                      <a:pt x="343" y="656"/>
                      <a:pt x="345" y="656"/>
                      <a:pt x="347" y="657"/>
                    </a:cubicBezTo>
                    <a:cubicBezTo>
                      <a:pt x="347" y="657"/>
                      <a:pt x="347" y="657"/>
                      <a:pt x="347" y="657"/>
                    </a:cubicBezTo>
                    <a:cubicBezTo>
                      <a:pt x="347" y="657"/>
                      <a:pt x="347" y="657"/>
                      <a:pt x="347" y="657"/>
                    </a:cubicBezTo>
                    <a:cubicBezTo>
                      <a:pt x="350" y="658"/>
                      <a:pt x="350" y="658"/>
                      <a:pt x="350" y="658"/>
                    </a:cubicBezTo>
                    <a:cubicBezTo>
                      <a:pt x="350" y="658"/>
                      <a:pt x="351" y="658"/>
                      <a:pt x="351" y="658"/>
                    </a:cubicBezTo>
                    <a:cubicBezTo>
                      <a:pt x="350" y="659"/>
                      <a:pt x="350" y="659"/>
                      <a:pt x="350" y="660"/>
                    </a:cubicBezTo>
                    <a:cubicBezTo>
                      <a:pt x="350" y="661"/>
                      <a:pt x="350" y="661"/>
                      <a:pt x="350" y="662"/>
                    </a:cubicBezTo>
                    <a:cubicBezTo>
                      <a:pt x="347" y="669"/>
                      <a:pt x="347" y="669"/>
                      <a:pt x="347" y="669"/>
                    </a:cubicBezTo>
                    <a:cubicBezTo>
                      <a:pt x="349" y="667"/>
                      <a:pt x="349" y="667"/>
                      <a:pt x="349" y="667"/>
                    </a:cubicBezTo>
                    <a:cubicBezTo>
                      <a:pt x="349" y="667"/>
                      <a:pt x="349" y="668"/>
                      <a:pt x="349" y="668"/>
                    </a:cubicBezTo>
                    <a:cubicBezTo>
                      <a:pt x="348" y="672"/>
                      <a:pt x="348" y="672"/>
                      <a:pt x="348" y="672"/>
                    </a:cubicBezTo>
                    <a:cubicBezTo>
                      <a:pt x="352" y="671"/>
                      <a:pt x="352" y="671"/>
                      <a:pt x="352" y="671"/>
                    </a:cubicBezTo>
                    <a:cubicBezTo>
                      <a:pt x="352" y="670"/>
                      <a:pt x="353" y="670"/>
                      <a:pt x="354" y="670"/>
                    </a:cubicBezTo>
                    <a:cubicBezTo>
                      <a:pt x="354" y="672"/>
                      <a:pt x="354" y="673"/>
                      <a:pt x="354" y="673"/>
                    </a:cubicBezTo>
                    <a:cubicBezTo>
                      <a:pt x="354" y="674"/>
                      <a:pt x="355" y="675"/>
                      <a:pt x="354" y="675"/>
                    </a:cubicBezTo>
                    <a:cubicBezTo>
                      <a:pt x="353" y="674"/>
                      <a:pt x="353" y="674"/>
                      <a:pt x="353" y="674"/>
                    </a:cubicBezTo>
                    <a:cubicBezTo>
                      <a:pt x="352" y="676"/>
                      <a:pt x="352" y="676"/>
                      <a:pt x="352" y="676"/>
                    </a:cubicBezTo>
                    <a:cubicBezTo>
                      <a:pt x="351" y="678"/>
                      <a:pt x="350" y="679"/>
                      <a:pt x="351" y="681"/>
                    </a:cubicBezTo>
                    <a:cubicBezTo>
                      <a:pt x="351" y="683"/>
                      <a:pt x="354" y="684"/>
                      <a:pt x="356" y="685"/>
                    </a:cubicBezTo>
                    <a:cubicBezTo>
                      <a:pt x="356" y="685"/>
                      <a:pt x="356" y="685"/>
                      <a:pt x="357" y="685"/>
                    </a:cubicBezTo>
                    <a:cubicBezTo>
                      <a:pt x="357" y="686"/>
                      <a:pt x="357" y="686"/>
                      <a:pt x="358" y="688"/>
                    </a:cubicBezTo>
                    <a:cubicBezTo>
                      <a:pt x="359" y="688"/>
                      <a:pt x="359" y="688"/>
                      <a:pt x="359" y="688"/>
                    </a:cubicBezTo>
                    <a:cubicBezTo>
                      <a:pt x="359" y="690"/>
                      <a:pt x="359" y="691"/>
                      <a:pt x="359" y="693"/>
                    </a:cubicBezTo>
                    <a:cubicBezTo>
                      <a:pt x="358" y="696"/>
                      <a:pt x="358" y="696"/>
                      <a:pt x="358" y="696"/>
                    </a:cubicBezTo>
                    <a:cubicBezTo>
                      <a:pt x="360" y="696"/>
                      <a:pt x="360" y="696"/>
                      <a:pt x="360" y="696"/>
                    </a:cubicBezTo>
                    <a:cubicBezTo>
                      <a:pt x="345" y="705"/>
                      <a:pt x="345" y="705"/>
                      <a:pt x="345" y="705"/>
                    </a:cubicBezTo>
                    <a:cubicBezTo>
                      <a:pt x="362" y="699"/>
                      <a:pt x="362" y="699"/>
                      <a:pt x="362" y="699"/>
                    </a:cubicBezTo>
                    <a:cubicBezTo>
                      <a:pt x="364" y="699"/>
                      <a:pt x="364" y="699"/>
                      <a:pt x="364" y="699"/>
                    </a:cubicBezTo>
                    <a:cubicBezTo>
                      <a:pt x="365" y="699"/>
                      <a:pt x="365" y="699"/>
                      <a:pt x="365" y="699"/>
                    </a:cubicBezTo>
                    <a:cubicBezTo>
                      <a:pt x="366" y="700"/>
                      <a:pt x="366" y="700"/>
                      <a:pt x="366" y="700"/>
                    </a:cubicBezTo>
                    <a:cubicBezTo>
                      <a:pt x="367" y="699"/>
                      <a:pt x="367" y="699"/>
                      <a:pt x="367" y="699"/>
                    </a:cubicBezTo>
                    <a:cubicBezTo>
                      <a:pt x="370" y="698"/>
                      <a:pt x="371" y="698"/>
                      <a:pt x="373" y="700"/>
                    </a:cubicBezTo>
                    <a:cubicBezTo>
                      <a:pt x="375" y="702"/>
                      <a:pt x="376" y="704"/>
                      <a:pt x="380" y="704"/>
                    </a:cubicBezTo>
                    <a:cubicBezTo>
                      <a:pt x="381" y="704"/>
                      <a:pt x="381" y="704"/>
                      <a:pt x="382" y="704"/>
                    </a:cubicBezTo>
                    <a:cubicBezTo>
                      <a:pt x="386" y="703"/>
                      <a:pt x="387" y="700"/>
                      <a:pt x="388" y="699"/>
                    </a:cubicBezTo>
                    <a:cubicBezTo>
                      <a:pt x="388" y="698"/>
                      <a:pt x="388" y="697"/>
                      <a:pt x="389" y="697"/>
                    </a:cubicBezTo>
                    <a:cubicBezTo>
                      <a:pt x="390" y="697"/>
                      <a:pt x="396" y="701"/>
                      <a:pt x="398" y="702"/>
                    </a:cubicBezTo>
                    <a:cubicBezTo>
                      <a:pt x="399" y="703"/>
                      <a:pt x="401" y="704"/>
                      <a:pt x="401" y="704"/>
                    </a:cubicBezTo>
                    <a:cubicBezTo>
                      <a:pt x="402" y="705"/>
                      <a:pt x="404" y="705"/>
                      <a:pt x="405" y="705"/>
                    </a:cubicBezTo>
                    <a:cubicBezTo>
                      <a:pt x="408" y="705"/>
                      <a:pt x="412" y="703"/>
                      <a:pt x="414" y="701"/>
                    </a:cubicBezTo>
                    <a:cubicBezTo>
                      <a:pt x="417" y="699"/>
                      <a:pt x="419" y="698"/>
                      <a:pt x="420" y="699"/>
                    </a:cubicBezTo>
                    <a:cubicBezTo>
                      <a:pt x="423" y="700"/>
                      <a:pt x="425" y="699"/>
                      <a:pt x="427" y="698"/>
                    </a:cubicBezTo>
                    <a:cubicBezTo>
                      <a:pt x="428" y="698"/>
                      <a:pt x="428" y="698"/>
                      <a:pt x="428" y="698"/>
                    </a:cubicBezTo>
                    <a:cubicBezTo>
                      <a:pt x="428" y="699"/>
                      <a:pt x="427" y="699"/>
                      <a:pt x="427" y="700"/>
                    </a:cubicBezTo>
                    <a:cubicBezTo>
                      <a:pt x="426" y="700"/>
                      <a:pt x="426" y="700"/>
                      <a:pt x="426" y="700"/>
                    </a:cubicBezTo>
                    <a:cubicBezTo>
                      <a:pt x="426" y="704"/>
                      <a:pt x="426" y="704"/>
                      <a:pt x="426" y="704"/>
                    </a:cubicBezTo>
                    <a:cubicBezTo>
                      <a:pt x="426" y="705"/>
                      <a:pt x="426" y="706"/>
                      <a:pt x="426" y="707"/>
                    </a:cubicBezTo>
                    <a:cubicBezTo>
                      <a:pt x="426" y="710"/>
                      <a:pt x="425" y="714"/>
                      <a:pt x="427" y="716"/>
                    </a:cubicBezTo>
                    <a:cubicBezTo>
                      <a:pt x="424" y="718"/>
                      <a:pt x="422" y="723"/>
                      <a:pt x="420" y="727"/>
                    </a:cubicBezTo>
                    <a:cubicBezTo>
                      <a:pt x="420" y="728"/>
                      <a:pt x="419" y="730"/>
                      <a:pt x="419" y="731"/>
                    </a:cubicBezTo>
                    <a:cubicBezTo>
                      <a:pt x="418" y="732"/>
                      <a:pt x="418" y="732"/>
                      <a:pt x="418" y="732"/>
                    </a:cubicBezTo>
                    <a:cubicBezTo>
                      <a:pt x="418" y="733"/>
                      <a:pt x="418" y="733"/>
                      <a:pt x="418" y="733"/>
                    </a:cubicBezTo>
                    <a:cubicBezTo>
                      <a:pt x="417" y="734"/>
                      <a:pt x="417" y="736"/>
                      <a:pt x="416" y="738"/>
                    </a:cubicBezTo>
                    <a:cubicBezTo>
                      <a:pt x="416" y="741"/>
                      <a:pt x="415" y="743"/>
                      <a:pt x="414" y="745"/>
                    </a:cubicBezTo>
                    <a:cubicBezTo>
                      <a:pt x="414" y="746"/>
                      <a:pt x="413" y="746"/>
                      <a:pt x="413" y="747"/>
                    </a:cubicBezTo>
                    <a:cubicBezTo>
                      <a:pt x="411" y="746"/>
                      <a:pt x="409" y="747"/>
                      <a:pt x="407" y="748"/>
                    </a:cubicBezTo>
                    <a:cubicBezTo>
                      <a:pt x="405" y="749"/>
                      <a:pt x="404" y="749"/>
                      <a:pt x="403" y="749"/>
                    </a:cubicBezTo>
                    <a:cubicBezTo>
                      <a:pt x="402" y="749"/>
                      <a:pt x="401" y="749"/>
                      <a:pt x="400" y="748"/>
                    </a:cubicBezTo>
                    <a:cubicBezTo>
                      <a:pt x="397" y="745"/>
                      <a:pt x="397" y="745"/>
                      <a:pt x="397" y="745"/>
                    </a:cubicBezTo>
                    <a:cubicBezTo>
                      <a:pt x="397" y="746"/>
                      <a:pt x="397" y="746"/>
                      <a:pt x="397" y="746"/>
                    </a:cubicBezTo>
                    <a:cubicBezTo>
                      <a:pt x="397" y="746"/>
                      <a:pt x="397" y="745"/>
                      <a:pt x="396" y="745"/>
                    </a:cubicBezTo>
                    <a:cubicBezTo>
                      <a:pt x="395" y="744"/>
                      <a:pt x="395" y="744"/>
                      <a:pt x="395" y="744"/>
                    </a:cubicBezTo>
                    <a:cubicBezTo>
                      <a:pt x="402" y="739"/>
                      <a:pt x="402" y="739"/>
                      <a:pt x="402" y="739"/>
                    </a:cubicBezTo>
                    <a:cubicBezTo>
                      <a:pt x="393" y="743"/>
                      <a:pt x="393" y="743"/>
                      <a:pt x="393" y="743"/>
                    </a:cubicBezTo>
                    <a:cubicBezTo>
                      <a:pt x="392" y="742"/>
                      <a:pt x="392" y="742"/>
                      <a:pt x="392" y="742"/>
                    </a:cubicBezTo>
                    <a:cubicBezTo>
                      <a:pt x="392" y="743"/>
                      <a:pt x="392" y="743"/>
                      <a:pt x="392" y="743"/>
                    </a:cubicBezTo>
                    <a:cubicBezTo>
                      <a:pt x="386" y="745"/>
                      <a:pt x="386" y="745"/>
                      <a:pt x="386" y="745"/>
                    </a:cubicBezTo>
                    <a:cubicBezTo>
                      <a:pt x="385" y="746"/>
                      <a:pt x="384" y="746"/>
                      <a:pt x="382" y="747"/>
                    </a:cubicBezTo>
                    <a:cubicBezTo>
                      <a:pt x="376" y="750"/>
                      <a:pt x="373" y="751"/>
                      <a:pt x="366" y="749"/>
                    </a:cubicBezTo>
                    <a:cubicBezTo>
                      <a:pt x="359" y="746"/>
                      <a:pt x="352" y="745"/>
                      <a:pt x="343" y="744"/>
                    </a:cubicBezTo>
                    <a:cubicBezTo>
                      <a:pt x="341" y="741"/>
                      <a:pt x="337" y="740"/>
                      <a:pt x="334" y="740"/>
                    </a:cubicBezTo>
                    <a:cubicBezTo>
                      <a:pt x="331" y="740"/>
                      <a:pt x="329" y="740"/>
                      <a:pt x="328" y="738"/>
                    </a:cubicBezTo>
                    <a:cubicBezTo>
                      <a:pt x="325" y="733"/>
                      <a:pt x="320" y="732"/>
                      <a:pt x="317" y="732"/>
                    </a:cubicBezTo>
                    <a:cubicBezTo>
                      <a:pt x="315" y="732"/>
                      <a:pt x="313" y="732"/>
                      <a:pt x="312" y="733"/>
                    </a:cubicBezTo>
                    <a:cubicBezTo>
                      <a:pt x="306" y="734"/>
                      <a:pt x="300" y="739"/>
                      <a:pt x="298" y="745"/>
                    </a:cubicBezTo>
                    <a:cubicBezTo>
                      <a:pt x="298" y="747"/>
                      <a:pt x="298" y="749"/>
                      <a:pt x="299" y="750"/>
                    </a:cubicBezTo>
                    <a:cubicBezTo>
                      <a:pt x="299" y="751"/>
                      <a:pt x="299" y="752"/>
                      <a:pt x="299" y="753"/>
                    </a:cubicBezTo>
                    <a:cubicBezTo>
                      <a:pt x="298" y="754"/>
                      <a:pt x="296" y="754"/>
                      <a:pt x="295" y="755"/>
                    </a:cubicBezTo>
                    <a:cubicBezTo>
                      <a:pt x="294" y="755"/>
                      <a:pt x="293" y="755"/>
                      <a:pt x="293" y="756"/>
                    </a:cubicBezTo>
                    <a:cubicBezTo>
                      <a:pt x="291" y="756"/>
                      <a:pt x="288" y="754"/>
                      <a:pt x="286" y="752"/>
                    </a:cubicBezTo>
                    <a:cubicBezTo>
                      <a:pt x="283" y="751"/>
                      <a:pt x="281" y="749"/>
                      <a:pt x="279" y="749"/>
                    </a:cubicBezTo>
                    <a:cubicBezTo>
                      <a:pt x="278" y="749"/>
                      <a:pt x="278" y="749"/>
                      <a:pt x="278" y="749"/>
                    </a:cubicBezTo>
                    <a:cubicBezTo>
                      <a:pt x="270" y="747"/>
                      <a:pt x="269" y="747"/>
                      <a:pt x="265" y="739"/>
                    </a:cubicBezTo>
                    <a:cubicBezTo>
                      <a:pt x="262" y="734"/>
                      <a:pt x="254" y="733"/>
                      <a:pt x="245" y="732"/>
                    </a:cubicBezTo>
                    <a:cubicBezTo>
                      <a:pt x="241" y="731"/>
                      <a:pt x="237" y="731"/>
                      <a:pt x="234" y="730"/>
                    </a:cubicBezTo>
                    <a:cubicBezTo>
                      <a:pt x="234" y="729"/>
                      <a:pt x="234" y="729"/>
                      <a:pt x="234" y="729"/>
                    </a:cubicBezTo>
                    <a:cubicBezTo>
                      <a:pt x="233" y="728"/>
                      <a:pt x="233" y="728"/>
                      <a:pt x="232" y="727"/>
                    </a:cubicBezTo>
                    <a:cubicBezTo>
                      <a:pt x="232" y="727"/>
                      <a:pt x="232" y="726"/>
                      <a:pt x="231" y="726"/>
                    </a:cubicBezTo>
                    <a:cubicBezTo>
                      <a:pt x="231" y="726"/>
                      <a:pt x="231" y="726"/>
                      <a:pt x="231" y="726"/>
                    </a:cubicBezTo>
                    <a:cubicBezTo>
                      <a:pt x="235" y="716"/>
                      <a:pt x="235" y="716"/>
                      <a:pt x="235" y="716"/>
                    </a:cubicBezTo>
                    <a:cubicBezTo>
                      <a:pt x="226" y="726"/>
                      <a:pt x="226" y="726"/>
                      <a:pt x="226" y="726"/>
                    </a:cubicBezTo>
                    <a:cubicBezTo>
                      <a:pt x="226" y="725"/>
                      <a:pt x="226" y="725"/>
                      <a:pt x="226" y="725"/>
                    </a:cubicBezTo>
                    <a:cubicBezTo>
                      <a:pt x="226" y="723"/>
                      <a:pt x="226" y="723"/>
                      <a:pt x="226" y="723"/>
                    </a:cubicBezTo>
                    <a:cubicBezTo>
                      <a:pt x="226" y="721"/>
                      <a:pt x="227" y="720"/>
                      <a:pt x="229" y="718"/>
                    </a:cubicBezTo>
                    <a:cubicBezTo>
                      <a:pt x="231" y="716"/>
                      <a:pt x="234" y="713"/>
                      <a:pt x="233" y="707"/>
                    </a:cubicBezTo>
                    <a:cubicBezTo>
                      <a:pt x="233" y="705"/>
                      <a:pt x="231" y="704"/>
                      <a:pt x="230" y="703"/>
                    </a:cubicBezTo>
                    <a:cubicBezTo>
                      <a:pt x="230" y="703"/>
                      <a:pt x="230" y="703"/>
                      <a:pt x="229" y="703"/>
                    </a:cubicBezTo>
                    <a:cubicBezTo>
                      <a:pt x="230" y="703"/>
                      <a:pt x="230" y="702"/>
                      <a:pt x="230" y="702"/>
                    </a:cubicBezTo>
                    <a:cubicBezTo>
                      <a:pt x="231" y="701"/>
                      <a:pt x="231" y="701"/>
                      <a:pt x="231" y="700"/>
                    </a:cubicBezTo>
                    <a:cubicBezTo>
                      <a:pt x="233" y="698"/>
                      <a:pt x="234" y="697"/>
                      <a:pt x="233" y="693"/>
                    </a:cubicBezTo>
                    <a:cubicBezTo>
                      <a:pt x="233" y="689"/>
                      <a:pt x="233" y="689"/>
                      <a:pt x="233" y="689"/>
                    </a:cubicBezTo>
                    <a:cubicBezTo>
                      <a:pt x="230" y="692"/>
                      <a:pt x="230" y="692"/>
                      <a:pt x="230" y="692"/>
                    </a:cubicBezTo>
                    <a:cubicBezTo>
                      <a:pt x="229" y="693"/>
                      <a:pt x="229" y="694"/>
                      <a:pt x="228" y="694"/>
                    </a:cubicBezTo>
                    <a:cubicBezTo>
                      <a:pt x="228" y="694"/>
                      <a:pt x="228" y="694"/>
                      <a:pt x="228" y="694"/>
                    </a:cubicBezTo>
                    <a:cubicBezTo>
                      <a:pt x="228" y="693"/>
                      <a:pt x="227" y="690"/>
                      <a:pt x="225" y="690"/>
                    </a:cubicBezTo>
                    <a:cubicBezTo>
                      <a:pt x="224" y="690"/>
                      <a:pt x="224" y="690"/>
                      <a:pt x="223" y="690"/>
                    </a:cubicBezTo>
                    <a:cubicBezTo>
                      <a:pt x="224" y="690"/>
                      <a:pt x="224" y="690"/>
                      <a:pt x="224" y="690"/>
                    </a:cubicBezTo>
                    <a:cubicBezTo>
                      <a:pt x="223" y="690"/>
                      <a:pt x="223" y="690"/>
                      <a:pt x="223" y="690"/>
                    </a:cubicBezTo>
                    <a:cubicBezTo>
                      <a:pt x="218" y="690"/>
                      <a:pt x="216" y="691"/>
                      <a:pt x="212" y="693"/>
                    </a:cubicBezTo>
                    <a:cubicBezTo>
                      <a:pt x="210" y="694"/>
                      <a:pt x="208" y="693"/>
                      <a:pt x="207" y="693"/>
                    </a:cubicBezTo>
                    <a:cubicBezTo>
                      <a:pt x="205" y="692"/>
                      <a:pt x="204" y="692"/>
                      <a:pt x="202" y="691"/>
                    </a:cubicBezTo>
                    <a:cubicBezTo>
                      <a:pt x="200" y="691"/>
                      <a:pt x="200" y="691"/>
                      <a:pt x="200" y="691"/>
                    </a:cubicBezTo>
                    <a:cubicBezTo>
                      <a:pt x="200" y="691"/>
                      <a:pt x="200" y="691"/>
                      <a:pt x="200" y="691"/>
                    </a:cubicBezTo>
                    <a:cubicBezTo>
                      <a:pt x="198" y="692"/>
                      <a:pt x="197" y="692"/>
                      <a:pt x="195" y="692"/>
                    </a:cubicBezTo>
                    <a:cubicBezTo>
                      <a:pt x="195" y="691"/>
                      <a:pt x="195" y="691"/>
                      <a:pt x="195" y="691"/>
                    </a:cubicBezTo>
                    <a:cubicBezTo>
                      <a:pt x="193" y="692"/>
                      <a:pt x="193" y="692"/>
                      <a:pt x="193" y="692"/>
                    </a:cubicBezTo>
                    <a:cubicBezTo>
                      <a:pt x="188" y="694"/>
                      <a:pt x="185" y="694"/>
                      <a:pt x="181" y="694"/>
                    </a:cubicBezTo>
                    <a:cubicBezTo>
                      <a:pt x="178" y="694"/>
                      <a:pt x="175" y="693"/>
                      <a:pt x="171" y="694"/>
                    </a:cubicBezTo>
                    <a:cubicBezTo>
                      <a:pt x="170" y="694"/>
                      <a:pt x="170" y="694"/>
                      <a:pt x="170" y="694"/>
                    </a:cubicBezTo>
                    <a:cubicBezTo>
                      <a:pt x="161" y="696"/>
                      <a:pt x="154" y="697"/>
                      <a:pt x="146" y="701"/>
                    </a:cubicBezTo>
                    <a:cubicBezTo>
                      <a:pt x="144" y="702"/>
                      <a:pt x="142" y="704"/>
                      <a:pt x="139" y="705"/>
                    </a:cubicBezTo>
                    <a:cubicBezTo>
                      <a:pt x="136" y="708"/>
                      <a:pt x="132" y="710"/>
                      <a:pt x="129" y="711"/>
                    </a:cubicBezTo>
                    <a:cubicBezTo>
                      <a:pt x="127" y="711"/>
                      <a:pt x="125" y="711"/>
                      <a:pt x="123" y="711"/>
                    </a:cubicBezTo>
                    <a:cubicBezTo>
                      <a:pt x="122" y="711"/>
                      <a:pt x="121" y="711"/>
                      <a:pt x="119" y="711"/>
                    </a:cubicBezTo>
                    <a:cubicBezTo>
                      <a:pt x="118" y="711"/>
                      <a:pt x="117" y="711"/>
                      <a:pt x="116" y="711"/>
                    </a:cubicBezTo>
                    <a:cubicBezTo>
                      <a:pt x="114" y="711"/>
                      <a:pt x="111" y="711"/>
                      <a:pt x="110" y="710"/>
                    </a:cubicBezTo>
                    <a:cubicBezTo>
                      <a:pt x="109" y="709"/>
                      <a:pt x="108" y="708"/>
                      <a:pt x="107" y="707"/>
                    </a:cubicBezTo>
                    <a:cubicBezTo>
                      <a:pt x="105" y="706"/>
                      <a:pt x="103" y="705"/>
                      <a:pt x="102" y="704"/>
                    </a:cubicBezTo>
                    <a:cubicBezTo>
                      <a:pt x="103" y="704"/>
                      <a:pt x="105" y="703"/>
                      <a:pt x="108" y="701"/>
                    </a:cubicBezTo>
                    <a:close/>
                    <a:moveTo>
                      <a:pt x="222" y="1008"/>
                    </a:moveTo>
                    <a:cubicBezTo>
                      <a:pt x="222" y="1008"/>
                      <a:pt x="222" y="1008"/>
                      <a:pt x="222" y="1008"/>
                    </a:cubicBezTo>
                    <a:cubicBezTo>
                      <a:pt x="222" y="1008"/>
                      <a:pt x="222" y="1008"/>
                      <a:pt x="222" y="1008"/>
                    </a:cubicBezTo>
                    <a:close/>
                    <a:moveTo>
                      <a:pt x="1490" y="235"/>
                    </a:moveTo>
                    <a:cubicBezTo>
                      <a:pt x="1494" y="235"/>
                      <a:pt x="1494" y="240"/>
                      <a:pt x="1494" y="241"/>
                    </a:cubicBezTo>
                    <a:cubicBezTo>
                      <a:pt x="1494" y="245"/>
                      <a:pt x="1493" y="250"/>
                      <a:pt x="1488" y="250"/>
                    </a:cubicBezTo>
                    <a:cubicBezTo>
                      <a:pt x="1487" y="250"/>
                      <a:pt x="1482" y="245"/>
                      <a:pt x="1480" y="243"/>
                    </a:cubicBezTo>
                    <a:cubicBezTo>
                      <a:pt x="1479" y="242"/>
                      <a:pt x="1478" y="241"/>
                      <a:pt x="1477" y="241"/>
                    </a:cubicBezTo>
                    <a:cubicBezTo>
                      <a:pt x="1477" y="240"/>
                      <a:pt x="1476" y="238"/>
                      <a:pt x="1476" y="236"/>
                    </a:cubicBezTo>
                    <a:cubicBezTo>
                      <a:pt x="1476" y="235"/>
                      <a:pt x="1476" y="235"/>
                      <a:pt x="1476" y="234"/>
                    </a:cubicBezTo>
                    <a:cubicBezTo>
                      <a:pt x="1477" y="236"/>
                      <a:pt x="1480" y="237"/>
                      <a:pt x="1481" y="237"/>
                    </a:cubicBezTo>
                    <a:cubicBezTo>
                      <a:pt x="1483" y="237"/>
                      <a:pt x="1484" y="236"/>
                      <a:pt x="1484" y="236"/>
                    </a:cubicBezTo>
                    <a:cubicBezTo>
                      <a:pt x="1485" y="236"/>
                      <a:pt x="1485" y="235"/>
                      <a:pt x="1485" y="235"/>
                    </a:cubicBezTo>
                    <a:lnTo>
                      <a:pt x="1490" y="235"/>
                    </a:lnTo>
                    <a:close/>
                    <a:moveTo>
                      <a:pt x="1231" y="191"/>
                    </a:moveTo>
                    <a:cubicBezTo>
                      <a:pt x="1231" y="191"/>
                      <a:pt x="1232" y="191"/>
                      <a:pt x="1233" y="190"/>
                    </a:cubicBezTo>
                    <a:cubicBezTo>
                      <a:pt x="1233" y="190"/>
                      <a:pt x="1233" y="191"/>
                      <a:pt x="1233" y="191"/>
                    </a:cubicBezTo>
                    <a:cubicBezTo>
                      <a:pt x="1232" y="193"/>
                      <a:pt x="1232" y="193"/>
                      <a:pt x="1232" y="193"/>
                    </a:cubicBezTo>
                    <a:cubicBezTo>
                      <a:pt x="1231" y="192"/>
                      <a:pt x="1229" y="191"/>
                      <a:pt x="1228" y="190"/>
                    </a:cubicBezTo>
                    <a:cubicBezTo>
                      <a:pt x="1229" y="191"/>
                      <a:pt x="1230" y="191"/>
                      <a:pt x="1231" y="191"/>
                    </a:cubicBezTo>
                    <a:close/>
                    <a:moveTo>
                      <a:pt x="700" y="300"/>
                    </a:moveTo>
                    <a:cubicBezTo>
                      <a:pt x="700" y="300"/>
                      <a:pt x="700" y="299"/>
                      <a:pt x="700" y="299"/>
                    </a:cubicBezTo>
                    <a:cubicBezTo>
                      <a:pt x="701" y="300"/>
                      <a:pt x="702" y="300"/>
                      <a:pt x="703" y="301"/>
                    </a:cubicBezTo>
                    <a:cubicBezTo>
                      <a:pt x="702" y="300"/>
                      <a:pt x="701" y="300"/>
                      <a:pt x="700" y="300"/>
                    </a:cubicBezTo>
                    <a:close/>
                    <a:moveTo>
                      <a:pt x="315" y="223"/>
                    </a:moveTo>
                    <a:cubicBezTo>
                      <a:pt x="316" y="224"/>
                      <a:pt x="316" y="224"/>
                      <a:pt x="316" y="224"/>
                    </a:cubicBezTo>
                    <a:cubicBezTo>
                      <a:pt x="316" y="224"/>
                      <a:pt x="316" y="225"/>
                      <a:pt x="316" y="225"/>
                    </a:cubicBezTo>
                    <a:cubicBezTo>
                      <a:pt x="314" y="222"/>
                      <a:pt x="314" y="222"/>
                      <a:pt x="314" y="222"/>
                    </a:cubicBezTo>
                    <a:cubicBezTo>
                      <a:pt x="314" y="222"/>
                      <a:pt x="315" y="222"/>
                      <a:pt x="315" y="223"/>
                    </a:cubicBezTo>
                    <a:close/>
                    <a:moveTo>
                      <a:pt x="278" y="259"/>
                    </a:moveTo>
                    <a:cubicBezTo>
                      <a:pt x="277" y="259"/>
                      <a:pt x="276" y="259"/>
                      <a:pt x="275" y="258"/>
                    </a:cubicBezTo>
                    <a:cubicBezTo>
                      <a:pt x="276" y="258"/>
                      <a:pt x="277" y="259"/>
                      <a:pt x="278" y="259"/>
                    </a:cubicBezTo>
                    <a:close/>
                    <a:moveTo>
                      <a:pt x="531" y="759"/>
                    </a:moveTo>
                    <a:cubicBezTo>
                      <a:pt x="531" y="759"/>
                      <a:pt x="531" y="759"/>
                      <a:pt x="531" y="759"/>
                    </a:cubicBezTo>
                    <a:cubicBezTo>
                      <a:pt x="531" y="759"/>
                      <a:pt x="532" y="759"/>
                      <a:pt x="532" y="760"/>
                    </a:cubicBezTo>
                    <a:lnTo>
                      <a:pt x="531" y="759"/>
                    </a:lnTo>
                    <a:close/>
                    <a:moveTo>
                      <a:pt x="782" y="961"/>
                    </a:moveTo>
                    <a:cubicBezTo>
                      <a:pt x="782" y="961"/>
                      <a:pt x="782" y="961"/>
                      <a:pt x="782" y="961"/>
                    </a:cubicBezTo>
                    <a:cubicBezTo>
                      <a:pt x="782" y="961"/>
                      <a:pt x="782" y="961"/>
                      <a:pt x="782" y="961"/>
                    </a:cubicBezTo>
                    <a:close/>
                    <a:moveTo>
                      <a:pt x="980" y="1057"/>
                    </a:moveTo>
                    <a:cubicBezTo>
                      <a:pt x="979" y="1057"/>
                      <a:pt x="978" y="1058"/>
                      <a:pt x="978" y="1058"/>
                    </a:cubicBezTo>
                    <a:cubicBezTo>
                      <a:pt x="975" y="1058"/>
                      <a:pt x="975" y="1058"/>
                      <a:pt x="975" y="1058"/>
                    </a:cubicBezTo>
                    <a:cubicBezTo>
                      <a:pt x="975" y="1055"/>
                      <a:pt x="975" y="1055"/>
                      <a:pt x="975" y="1055"/>
                    </a:cubicBezTo>
                    <a:cubicBezTo>
                      <a:pt x="975" y="1054"/>
                      <a:pt x="975" y="1054"/>
                      <a:pt x="976" y="1054"/>
                    </a:cubicBezTo>
                    <a:cubicBezTo>
                      <a:pt x="977" y="1054"/>
                      <a:pt x="979" y="1055"/>
                      <a:pt x="981" y="1056"/>
                    </a:cubicBezTo>
                    <a:cubicBezTo>
                      <a:pt x="981" y="1056"/>
                      <a:pt x="981" y="1056"/>
                      <a:pt x="981" y="1056"/>
                    </a:cubicBezTo>
                    <a:cubicBezTo>
                      <a:pt x="981" y="1056"/>
                      <a:pt x="981" y="1056"/>
                      <a:pt x="980" y="1057"/>
                    </a:cubicBezTo>
                    <a:close/>
                    <a:moveTo>
                      <a:pt x="953" y="994"/>
                    </a:moveTo>
                    <a:cubicBezTo>
                      <a:pt x="952" y="994"/>
                      <a:pt x="952" y="994"/>
                      <a:pt x="952" y="994"/>
                    </a:cubicBezTo>
                    <a:cubicBezTo>
                      <a:pt x="952" y="993"/>
                      <a:pt x="952" y="993"/>
                      <a:pt x="952" y="993"/>
                    </a:cubicBezTo>
                    <a:cubicBezTo>
                      <a:pt x="953" y="993"/>
                      <a:pt x="953" y="993"/>
                      <a:pt x="954" y="994"/>
                    </a:cubicBezTo>
                    <a:cubicBezTo>
                      <a:pt x="954" y="994"/>
                      <a:pt x="953" y="994"/>
                      <a:pt x="953" y="994"/>
                    </a:cubicBezTo>
                    <a:close/>
                    <a:moveTo>
                      <a:pt x="1234" y="498"/>
                    </a:moveTo>
                    <a:cubicBezTo>
                      <a:pt x="1239" y="495"/>
                      <a:pt x="1239" y="495"/>
                      <a:pt x="1239" y="495"/>
                    </a:cubicBezTo>
                    <a:cubicBezTo>
                      <a:pt x="1240" y="497"/>
                      <a:pt x="1240" y="497"/>
                      <a:pt x="1240" y="497"/>
                    </a:cubicBezTo>
                    <a:cubicBezTo>
                      <a:pt x="1240" y="498"/>
                      <a:pt x="1240" y="499"/>
                      <a:pt x="1240" y="500"/>
                    </a:cubicBezTo>
                    <a:cubicBezTo>
                      <a:pt x="1238" y="502"/>
                      <a:pt x="1238" y="502"/>
                      <a:pt x="1238" y="502"/>
                    </a:cubicBezTo>
                    <a:cubicBezTo>
                      <a:pt x="1237" y="503"/>
                      <a:pt x="1236" y="503"/>
                      <a:pt x="1234" y="504"/>
                    </a:cubicBezTo>
                    <a:cubicBezTo>
                      <a:pt x="1234" y="503"/>
                      <a:pt x="1234" y="501"/>
                      <a:pt x="1234" y="501"/>
                    </a:cubicBezTo>
                    <a:cubicBezTo>
                      <a:pt x="1233" y="499"/>
                      <a:pt x="1233" y="499"/>
                      <a:pt x="1234" y="4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CustomShape 61"/>
              <p:cNvSpPr/>
              <p:nvPr/>
            </p:nvSpPr>
            <p:spPr>
              <a:xfrm>
                <a:off x="3170520" y="1254600"/>
                <a:ext cx="1160640" cy="138780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61">
                    <a:moveTo>
                      <a:pt x="394" y="316"/>
                    </a:moveTo>
                    <a:cubicBezTo>
                      <a:pt x="409" y="318"/>
                      <a:pt x="419" y="305"/>
                      <a:pt x="425" y="293"/>
                    </a:cubicBezTo>
                    <a:cubicBezTo>
                      <a:pt x="427" y="289"/>
                      <a:pt x="427" y="289"/>
                      <a:pt x="427" y="289"/>
                    </a:cubicBezTo>
                    <a:cubicBezTo>
                      <a:pt x="423" y="290"/>
                      <a:pt x="423" y="290"/>
                      <a:pt x="423" y="290"/>
                    </a:cubicBezTo>
                    <a:cubicBezTo>
                      <a:pt x="423" y="290"/>
                      <a:pt x="422" y="290"/>
                      <a:pt x="420" y="290"/>
                    </a:cubicBezTo>
                    <a:cubicBezTo>
                      <a:pt x="414" y="290"/>
                      <a:pt x="406" y="289"/>
                      <a:pt x="402" y="288"/>
                    </a:cubicBezTo>
                    <a:cubicBezTo>
                      <a:pt x="402" y="287"/>
                      <a:pt x="402" y="287"/>
                      <a:pt x="402" y="287"/>
                    </a:cubicBezTo>
                    <a:cubicBezTo>
                      <a:pt x="403" y="286"/>
                      <a:pt x="403" y="286"/>
                      <a:pt x="403" y="286"/>
                    </a:cubicBezTo>
                    <a:cubicBezTo>
                      <a:pt x="403" y="284"/>
                      <a:pt x="401" y="284"/>
                      <a:pt x="399" y="283"/>
                    </a:cubicBezTo>
                    <a:cubicBezTo>
                      <a:pt x="399" y="283"/>
                      <a:pt x="399" y="283"/>
                      <a:pt x="399" y="283"/>
                    </a:cubicBezTo>
                    <a:cubicBezTo>
                      <a:pt x="399" y="283"/>
                      <a:pt x="399" y="282"/>
                      <a:pt x="399" y="282"/>
                    </a:cubicBezTo>
                    <a:cubicBezTo>
                      <a:pt x="400" y="281"/>
                      <a:pt x="400" y="280"/>
                      <a:pt x="400" y="279"/>
                    </a:cubicBezTo>
                    <a:cubicBezTo>
                      <a:pt x="401" y="279"/>
                      <a:pt x="403" y="278"/>
                      <a:pt x="404" y="278"/>
                    </a:cubicBezTo>
                    <a:cubicBezTo>
                      <a:pt x="405" y="277"/>
                      <a:pt x="406" y="277"/>
                      <a:pt x="407" y="276"/>
                    </a:cubicBezTo>
                    <a:cubicBezTo>
                      <a:pt x="407" y="277"/>
                      <a:pt x="407" y="278"/>
                      <a:pt x="407" y="279"/>
                    </a:cubicBezTo>
                    <a:cubicBezTo>
                      <a:pt x="408" y="281"/>
                      <a:pt x="410" y="281"/>
                      <a:pt x="412" y="282"/>
                    </a:cubicBezTo>
                    <a:cubicBezTo>
                      <a:pt x="412" y="282"/>
                      <a:pt x="413" y="282"/>
                      <a:pt x="414" y="282"/>
                    </a:cubicBezTo>
                    <a:cubicBezTo>
                      <a:pt x="414" y="282"/>
                      <a:pt x="414" y="283"/>
                      <a:pt x="413" y="284"/>
                    </a:cubicBezTo>
                    <a:cubicBezTo>
                      <a:pt x="413" y="286"/>
                      <a:pt x="413" y="286"/>
                      <a:pt x="413" y="286"/>
                    </a:cubicBezTo>
                    <a:cubicBezTo>
                      <a:pt x="415" y="287"/>
                      <a:pt x="415" y="287"/>
                      <a:pt x="415" y="287"/>
                    </a:cubicBezTo>
                    <a:cubicBezTo>
                      <a:pt x="416" y="287"/>
                      <a:pt x="416" y="287"/>
                      <a:pt x="417" y="287"/>
                    </a:cubicBezTo>
                    <a:cubicBezTo>
                      <a:pt x="419" y="287"/>
                      <a:pt x="421" y="288"/>
                      <a:pt x="423" y="288"/>
                    </a:cubicBezTo>
                    <a:cubicBezTo>
                      <a:pt x="426" y="288"/>
                      <a:pt x="428" y="287"/>
                      <a:pt x="430" y="286"/>
                    </a:cubicBezTo>
                    <a:cubicBezTo>
                      <a:pt x="432" y="285"/>
                      <a:pt x="433" y="283"/>
                      <a:pt x="434" y="281"/>
                    </a:cubicBezTo>
                    <a:cubicBezTo>
                      <a:pt x="435" y="281"/>
                      <a:pt x="436" y="282"/>
                      <a:pt x="438" y="282"/>
                    </a:cubicBezTo>
                    <a:cubicBezTo>
                      <a:pt x="439" y="282"/>
                      <a:pt x="440" y="282"/>
                      <a:pt x="440" y="282"/>
                    </a:cubicBezTo>
                    <a:cubicBezTo>
                      <a:pt x="441" y="282"/>
                      <a:pt x="441" y="281"/>
                      <a:pt x="442" y="281"/>
                    </a:cubicBezTo>
                    <a:cubicBezTo>
                      <a:pt x="444" y="282"/>
                      <a:pt x="444" y="282"/>
                      <a:pt x="444" y="282"/>
                    </a:cubicBezTo>
                    <a:cubicBezTo>
                      <a:pt x="444" y="279"/>
                      <a:pt x="444" y="279"/>
                      <a:pt x="444" y="279"/>
                    </a:cubicBezTo>
                    <a:cubicBezTo>
                      <a:pt x="443" y="273"/>
                      <a:pt x="438" y="270"/>
                      <a:pt x="433" y="268"/>
                    </a:cubicBezTo>
                    <a:cubicBezTo>
                      <a:pt x="430" y="267"/>
                      <a:pt x="427" y="266"/>
                      <a:pt x="426" y="263"/>
                    </a:cubicBezTo>
                    <a:cubicBezTo>
                      <a:pt x="429" y="261"/>
                      <a:pt x="428" y="257"/>
                      <a:pt x="428" y="254"/>
                    </a:cubicBezTo>
                    <a:cubicBezTo>
                      <a:pt x="427" y="253"/>
                      <a:pt x="427" y="251"/>
                      <a:pt x="427" y="250"/>
                    </a:cubicBezTo>
                    <a:cubicBezTo>
                      <a:pt x="428" y="250"/>
                      <a:pt x="428" y="249"/>
                      <a:pt x="429" y="249"/>
                    </a:cubicBezTo>
                    <a:cubicBezTo>
                      <a:pt x="430" y="248"/>
                      <a:pt x="433" y="246"/>
                      <a:pt x="431" y="241"/>
                    </a:cubicBezTo>
                    <a:cubicBezTo>
                      <a:pt x="431" y="239"/>
                      <a:pt x="431" y="239"/>
                      <a:pt x="431" y="239"/>
                    </a:cubicBezTo>
                    <a:cubicBezTo>
                      <a:pt x="429" y="240"/>
                      <a:pt x="429" y="240"/>
                      <a:pt x="429" y="240"/>
                    </a:cubicBezTo>
                    <a:cubicBezTo>
                      <a:pt x="428" y="240"/>
                      <a:pt x="428" y="241"/>
                      <a:pt x="428" y="241"/>
                    </a:cubicBezTo>
                    <a:cubicBezTo>
                      <a:pt x="427" y="241"/>
                      <a:pt x="426" y="238"/>
                      <a:pt x="425" y="237"/>
                    </a:cubicBezTo>
                    <a:cubicBezTo>
                      <a:pt x="425" y="236"/>
                      <a:pt x="425" y="236"/>
                      <a:pt x="424" y="235"/>
                    </a:cubicBezTo>
                    <a:cubicBezTo>
                      <a:pt x="423" y="233"/>
                      <a:pt x="422" y="233"/>
                      <a:pt x="420" y="233"/>
                    </a:cubicBezTo>
                    <a:cubicBezTo>
                      <a:pt x="427" y="230"/>
                      <a:pt x="441" y="225"/>
                      <a:pt x="442" y="222"/>
                    </a:cubicBezTo>
                    <a:cubicBezTo>
                      <a:pt x="442" y="221"/>
                      <a:pt x="442" y="221"/>
                      <a:pt x="442" y="221"/>
                    </a:cubicBezTo>
                    <a:cubicBezTo>
                      <a:pt x="441" y="220"/>
                      <a:pt x="441" y="220"/>
                      <a:pt x="441" y="220"/>
                    </a:cubicBezTo>
                    <a:cubicBezTo>
                      <a:pt x="438" y="219"/>
                      <a:pt x="438" y="217"/>
                      <a:pt x="438" y="216"/>
                    </a:cubicBezTo>
                    <a:cubicBezTo>
                      <a:pt x="439" y="212"/>
                      <a:pt x="442" y="208"/>
                      <a:pt x="446" y="210"/>
                    </a:cubicBezTo>
                    <a:cubicBezTo>
                      <a:pt x="449" y="213"/>
                      <a:pt x="454" y="210"/>
                      <a:pt x="455" y="205"/>
                    </a:cubicBezTo>
                    <a:cubicBezTo>
                      <a:pt x="456" y="202"/>
                      <a:pt x="455" y="199"/>
                      <a:pt x="451" y="197"/>
                    </a:cubicBezTo>
                    <a:cubicBezTo>
                      <a:pt x="450" y="196"/>
                      <a:pt x="450" y="196"/>
                      <a:pt x="450" y="196"/>
                    </a:cubicBezTo>
                    <a:cubicBezTo>
                      <a:pt x="450" y="195"/>
                      <a:pt x="453" y="192"/>
                      <a:pt x="454" y="190"/>
                    </a:cubicBezTo>
                    <a:cubicBezTo>
                      <a:pt x="458" y="187"/>
                      <a:pt x="461" y="183"/>
                      <a:pt x="460" y="179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459" y="178"/>
                      <a:pt x="459" y="178"/>
                      <a:pt x="459" y="178"/>
                    </a:cubicBezTo>
                    <a:cubicBezTo>
                      <a:pt x="457" y="178"/>
                      <a:pt x="457" y="177"/>
                      <a:pt x="456" y="177"/>
                    </a:cubicBezTo>
                    <a:cubicBezTo>
                      <a:pt x="456" y="177"/>
                      <a:pt x="456" y="176"/>
                      <a:pt x="456" y="175"/>
                    </a:cubicBezTo>
                    <a:cubicBezTo>
                      <a:pt x="457" y="172"/>
                      <a:pt x="457" y="172"/>
                      <a:pt x="457" y="172"/>
                    </a:cubicBezTo>
                    <a:cubicBezTo>
                      <a:pt x="454" y="173"/>
                      <a:pt x="454" y="173"/>
                      <a:pt x="454" y="173"/>
                    </a:cubicBezTo>
                    <a:cubicBezTo>
                      <a:pt x="452" y="173"/>
                      <a:pt x="449" y="173"/>
                      <a:pt x="447" y="172"/>
                    </a:cubicBezTo>
                    <a:cubicBezTo>
                      <a:pt x="443" y="170"/>
                      <a:pt x="440" y="167"/>
                      <a:pt x="437" y="163"/>
                    </a:cubicBezTo>
                    <a:cubicBezTo>
                      <a:pt x="439" y="162"/>
                      <a:pt x="442" y="162"/>
                      <a:pt x="445" y="161"/>
                    </a:cubicBezTo>
                    <a:cubicBezTo>
                      <a:pt x="449" y="161"/>
                      <a:pt x="452" y="160"/>
                      <a:pt x="455" y="159"/>
                    </a:cubicBezTo>
                    <a:cubicBezTo>
                      <a:pt x="456" y="159"/>
                      <a:pt x="456" y="159"/>
                      <a:pt x="456" y="159"/>
                    </a:cubicBezTo>
                    <a:cubicBezTo>
                      <a:pt x="456" y="157"/>
                      <a:pt x="456" y="157"/>
                      <a:pt x="456" y="157"/>
                    </a:cubicBezTo>
                    <a:cubicBezTo>
                      <a:pt x="457" y="150"/>
                      <a:pt x="454" y="148"/>
                      <a:pt x="451" y="146"/>
                    </a:cubicBezTo>
                    <a:cubicBezTo>
                      <a:pt x="450" y="145"/>
                      <a:pt x="448" y="145"/>
                      <a:pt x="447" y="143"/>
                    </a:cubicBezTo>
                    <a:cubicBezTo>
                      <a:pt x="447" y="143"/>
                      <a:pt x="447" y="143"/>
                      <a:pt x="448" y="143"/>
                    </a:cubicBezTo>
                    <a:cubicBezTo>
                      <a:pt x="448" y="142"/>
                      <a:pt x="448" y="140"/>
                      <a:pt x="448" y="139"/>
                    </a:cubicBezTo>
                    <a:cubicBezTo>
                      <a:pt x="447" y="138"/>
                      <a:pt x="445" y="137"/>
                      <a:pt x="444" y="137"/>
                    </a:cubicBezTo>
                    <a:cubicBezTo>
                      <a:pt x="442" y="137"/>
                      <a:pt x="441" y="136"/>
                      <a:pt x="440" y="136"/>
                    </a:cubicBezTo>
                    <a:cubicBezTo>
                      <a:pt x="440" y="135"/>
                      <a:pt x="437" y="131"/>
                      <a:pt x="436" y="129"/>
                    </a:cubicBezTo>
                    <a:cubicBezTo>
                      <a:pt x="436" y="129"/>
                      <a:pt x="437" y="129"/>
                      <a:pt x="437" y="129"/>
                    </a:cubicBezTo>
                    <a:cubicBezTo>
                      <a:pt x="440" y="128"/>
                      <a:pt x="444" y="128"/>
                      <a:pt x="444" y="123"/>
                    </a:cubicBezTo>
                    <a:cubicBezTo>
                      <a:pt x="444" y="122"/>
                      <a:pt x="444" y="122"/>
                      <a:pt x="444" y="122"/>
                    </a:cubicBezTo>
                    <a:cubicBezTo>
                      <a:pt x="444" y="118"/>
                      <a:pt x="444" y="118"/>
                      <a:pt x="447" y="117"/>
                    </a:cubicBezTo>
                    <a:cubicBezTo>
                      <a:pt x="452" y="115"/>
                      <a:pt x="452" y="111"/>
                      <a:pt x="453" y="108"/>
                    </a:cubicBezTo>
                    <a:cubicBezTo>
                      <a:pt x="453" y="105"/>
                      <a:pt x="454" y="103"/>
                      <a:pt x="456" y="101"/>
                    </a:cubicBezTo>
                    <a:cubicBezTo>
                      <a:pt x="458" y="99"/>
                      <a:pt x="458" y="99"/>
                      <a:pt x="458" y="99"/>
                    </a:cubicBezTo>
                    <a:cubicBezTo>
                      <a:pt x="459" y="99"/>
                      <a:pt x="459" y="99"/>
                      <a:pt x="459" y="99"/>
                    </a:cubicBezTo>
                    <a:cubicBezTo>
                      <a:pt x="460" y="99"/>
                      <a:pt x="461" y="98"/>
                      <a:pt x="463" y="95"/>
                    </a:cubicBezTo>
                    <a:cubicBezTo>
                      <a:pt x="464" y="94"/>
                      <a:pt x="466" y="92"/>
                      <a:pt x="467" y="91"/>
                    </a:cubicBezTo>
                    <a:cubicBezTo>
                      <a:pt x="467" y="91"/>
                      <a:pt x="468" y="91"/>
                      <a:pt x="469" y="90"/>
                    </a:cubicBezTo>
                    <a:cubicBezTo>
                      <a:pt x="472" y="89"/>
                      <a:pt x="475" y="87"/>
                      <a:pt x="477" y="83"/>
                    </a:cubicBezTo>
                    <a:cubicBezTo>
                      <a:pt x="478" y="81"/>
                      <a:pt x="478" y="81"/>
                      <a:pt x="478" y="81"/>
                    </a:cubicBezTo>
                    <a:cubicBezTo>
                      <a:pt x="475" y="81"/>
                      <a:pt x="475" y="81"/>
                      <a:pt x="475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7" y="79"/>
                      <a:pt x="475" y="77"/>
                      <a:pt x="473" y="75"/>
                    </a:cubicBezTo>
                    <a:cubicBezTo>
                      <a:pt x="475" y="74"/>
                      <a:pt x="477" y="74"/>
                      <a:pt x="479" y="74"/>
                    </a:cubicBezTo>
                    <a:cubicBezTo>
                      <a:pt x="479" y="74"/>
                      <a:pt x="480" y="74"/>
                      <a:pt x="480" y="74"/>
                    </a:cubicBezTo>
                    <a:cubicBezTo>
                      <a:pt x="483" y="74"/>
                      <a:pt x="486" y="74"/>
                      <a:pt x="488" y="70"/>
                    </a:cubicBezTo>
                    <a:cubicBezTo>
                      <a:pt x="489" y="68"/>
                      <a:pt x="492" y="67"/>
                      <a:pt x="495" y="66"/>
                    </a:cubicBezTo>
                    <a:cubicBezTo>
                      <a:pt x="496" y="66"/>
                      <a:pt x="497" y="66"/>
                      <a:pt x="497" y="66"/>
                    </a:cubicBezTo>
                    <a:cubicBezTo>
                      <a:pt x="500" y="65"/>
                      <a:pt x="502" y="63"/>
                      <a:pt x="503" y="61"/>
                    </a:cubicBezTo>
                    <a:cubicBezTo>
                      <a:pt x="505" y="60"/>
                      <a:pt x="506" y="59"/>
                      <a:pt x="508" y="58"/>
                    </a:cubicBezTo>
                    <a:cubicBezTo>
                      <a:pt x="510" y="57"/>
                      <a:pt x="511" y="56"/>
                      <a:pt x="511" y="55"/>
                    </a:cubicBezTo>
                    <a:cubicBezTo>
                      <a:pt x="511" y="52"/>
                      <a:pt x="507" y="51"/>
                      <a:pt x="503" y="49"/>
                    </a:cubicBezTo>
                    <a:cubicBezTo>
                      <a:pt x="503" y="49"/>
                      <a:pt x="502" y="49"/>
                      <a:pt x="502" y="49"/>
                    </a:cubicBezTo>
                    <a:cubicBezTo>
                      <a:pt x="497" y="46"/>
                      <a:pt x="494" y="46"/>
                      <a:pt x="489" y="46"/>
                    </a:cubicBezTo>
                    <a:cubicBezTo>
                      <a:pt x="487" y="46"/>
                      <a:pt x="484" y="46"/>
                      <a:pt x="481" y="46"/>
                    </a:cubicBezTo>
                    <a:cubicBezTo>
                      <a:pt x="480" y="45"/>
                      <a:pt x="479" y="45"/>
                      <a:pt x="479" y="45"/>
                    </a:cubicBezTo>
                    <a:cubicBezTo>
                      <a:pt x="477" y="44"/>
                      <a:pt x="475" y="44"/>
                      <a:pt x="470" y="45"/>
                    </a:cubicBezTo>
                    <a:cubicBezTo>
                      <a:pt x="468" y="46"/>
                      <a:pt x="465" y="46"/>
                      <a:pt x="463" y="46"/>
                    </a:cubicBezTo>
                    <a:cubicBezTo>
                      <a:pt x="462" y="45"/>
                      <a:pt x="462" y="45"/>
                      <a:pt x="462" y="45"/>
                    </a:cubicBezTo>
                    <a:cubicBezTo>
                      <a:pt x="461" y="46"/>
                      <a:pt x="461" y="46"/>
                      <a:pt x="461" y="46"/>
                    </a:cubicBezTo>
                    <a:cubicBezTo>
                      <a:pt x="459" y="48"/>
                      <a:pt x="458" y="50"/>
                      <a:pt x="456" y="52"/>
                    </a:cubicBezTo>
                    <a:cubicBezTo>
                      <a:pt x="455" y="51"/>
                      <a:pt x="454" y="51"/>
                      <a:pt x="452" y="51"/>
                    </a:cubicBezTo>
                    <a:cubicBezTo>
                      <a:pt x="450" y="51"/>
                      <a:pt x="448" y="51"/>
                      <a:pt x="446" y="52"/>
                    </a:cubicBezTo>
                    <a:cubicBezTo>
                      <a:pt x="444" y="53"/>
                      <a:pt x="442" y="53"/>
                      <a:pt x="441" y="53"/>
                    </a:cubicBezTo>
                    <a:cubicBezTo>
                      <a:pt x="439" y="53"/>
                      <a:pt x="438" y="53"/>
                      <a:pt x="437" y="52"/>
                    </a:cubicBezTo>
                    <a:cubicBezTo>
                      <a:pt x="434" y="46"/>
                      <a:pt x="434" y="46"/>
                      <a:pt x="434" y="46"/>
                    </a:cubicBezTo>
                    <a:cubicBezTo>
                      <a:pt x="433" y="53"/>
                      <a:pt x="433" y="53"/>
                      <a:pt x="433" y="53"/>
                    </a:cubicBezTo>
                    <a:cubicBezTo>
                      <a:pt x="433" y="54"/>
                      <a:pt x="433" y="54"/>
                      <a:pt x="430" y="55"/>
                    </a:cubicBezTo>
                    <a:cubicBezTo>
                      <a:pt x="429" y="56"/>
                      <a:pt x="427" y="56"/>
                      <a:pt x="425" y="57"/>
                    </a:cubicBezTo>
                    <a:cubicBezTo>
                      <a:pt x="428" y="53"/>
                      <a:pt x="431" y="48"/>
                      <a:pt x="431" y="45"/>
                    </a:cubicBezTo>
                    <a:cubicBezTo>
                      <a:pt x="431" y="42"/>
                      <a:pt x="429" y="40"/>
                      <a:pt x="426" y="40"/>
                    </a:cubicBezTo>
                    <a:cubicBezTo>
                      <a:pt x="425" y="40"/>
                      <a:pt x="425" y="40"/>
                      <a:pt x="425" y="40"/>
                    </a:cubicBezTo>
                    <a:cubicBezTo>
                      <a:pt x="425" y="40"/>
                      <a:pt x="413" y="41"/>
                      <a:pt x="411" y="46"/>
                    </a:cubicBezTo>
                    <a:cubicBezTo>
                      <a:pt x="410" y="46"/>
                      <a:pt x="410" y="46"/>
                      <a:pt x="410" y="46"/>
                    </a:cubicBezTo>
                    <a:cubicBezTo>
                      <a:pt x="407" y="46"/>
                      <a:pt x="403" y="48"/>
                      <a:pt x="399" y="51"/>
                    </a:cubicBezTo>
                    <a:cubicBezTo>
                      <a:pt x="396" y="53"/>
                      <a:pt x="393" y="55"/>
                      <a:pt x="391" y="55"/>
                    </a:cubicBezTo>
                    <a:cubicBezTo>
                      <a:pt x="390" y="54"/>
                      <a:pt x="388" y="54"/>
                      <a:pt x="386" y="54"/>
                    </a:cubicBezTo>
                    <a:cubicBezTo>
                      <a:pt x="386" y="55"/>
                      <a:pt x="385" y="55"/>
                      <a:pt x="385" y="55"/>
                    </a:cubicBezTo>
                    <a:cubicBezTo>
                      <a:pt x="385" y="54"/>
                      <a:pt x="386" y="54"/>
                      <a:pt x="388" y="53"/>
                    </a:cubicBezTo>
                    <a:cubicBezTo>
                      <a:pt x="391" y="53"/>
                      <a:pt x="395" y="52"/>
                      <a:pt x="396" y="48"/>
                    </a:cubicBezTo>
                    <a:cubicBezTo>
                      <a:pt x="397" y="47"/>
                      <a:pt x="397" y="47"/>
                      <a:pt x="397" y="47"/>
                    </a:cubicBezTo>
                    <a:cubicBezTo>
                      <a:pt x="395" y="46"/>
                      <a:pt x="395" y="46"/>
                      <a:pt x="395" y="46"/>
                    </a:cubicBezTo>
                    <a:cubicBezTo>
                      <a:pt x="393" y="45"/>
                      <a:pt x="390" y="44"/>
                      <a:pt x="387" y="44"/>
                    </a:cubicBezTo>
                    <a:cubicBezTo>
                      <a:pt x="382" y="44"/>
                      <a:pt x="376" y="46"/>
                      <a:pt x="371" y="48"/>
                    </a:cubicBezTo>
                    <a:cubicBezTo>
                      <a:pt x="367" y="49"/>
                      <a:pt x="364" y="50"/>
                      <a:pt x="361" y="51"/>
                    </a:cubicBezTo>
                    <a:cubicBezTo>
                      <a:pt x="360" y="51"/>
                      <a:pt x="360" y="51"/>
                      <a:pt x="359" y="50"/>
                    </a:cubicBezTo>
                    <a:cubicBezTo>
                      <a:pt x="359" y="50"/>
                      <a:pt x="359" y="50"/>
                      <a:pt x="359" y="50"/>
                    </a:cubicBezTo>
                    <a:cubicBezTo>
                      <a:pt x="361" y="47"/>
                      <a:pt x="361" y="47"/>
                      <a:pt x="361" y="47"/>
                    </a:cubicBezTo>
                    <a:cubicBezTo>
                      <a:pt x="361" y="45"/>
                      <a:pt x="361" y="45"/>
                      <a:pt x="361" y="45"/>
                    </a:cubicBezTo>
                    <a:cubicBezTo>
                      <a:pt x="361" y="45"/>
                      <a:pt x="361" y="45"/>
                      <a:pt x="361" y="45"/>
                    </a:cubicBezTo>
                    <a:cubicBezTo>
                      <a:pt x="363" y="44"/>
                      <a:pt x="369" y="42"/>
                      <a:pt x="389" y="42"/>
                    </a:cubicBezTo>
                    <a:cubicBezTo>
                      <a:pt x="391" y="42"/>
                      <a:pt x="393" y="42"/>
                      <a:pt x="394" y="42"/>
                    </a:cubicBezTo>
                    <a:cubicBezTo>
                      <a:pt x="395" y="42"/>
                      <a:pt x="395" y="42"/>
                      <a:pt x="395" y="42"/>
                    </a:cubicBezTo>
                    <a:cubicBezTo>
                      <a:pt x="404" y="41"/>
                      <a:pt x="412" y="41"/>
                      <a:pt x="420" y="40"/>
                    </a:cubicBezTo>
                    <a:cubicBezTo>
                      <a:pt x="423" y="40"/>
                      <a:pt x="425" y="38"/>
                      <a:pt x="426" y="37"/>
                    </a:cubicBezTo>
                    <a:cubicBezTo>
                      <a:pt x="427" y="37"/>
                      <a:pt x="427" y="36"/>
                      <a:pt x="427" y="36"/>
                    </a:cubicBezTo>
                    <a:cubicBezTo>
                      <a:pt x="427" y="36"/>
                      <a:pt x="427" y="36"/>
                      <a:pt x="428" y="36"/>
                    </a:cubicBezTo>
                    <a:cubicBezTo>
                      <a:pt x="433" y="42"/>
                      <a:pt x="433" y="42"/>
                      <a:pt x="433" y="42"/>
                    </a:cubicBezTo>
                    <a:cubicBezTo>
                      <a:pt x="431" y="34"/>
                      <a:pt x="431" y="34"/>
                      <a:pt x="431" y="34"/>
                    </a:cubicBezTo>
                    <a:cubicBezTo>
                      <a:pt x="430" y="30"/>
                      <a:pt x="430" y="30"/>
                      <a:pt x="433" y="26"/>
                    </a:cubicBezTo>
                    <a:cubicBezTo>
                      <a:pt x="435" y="24"/>
                      <a:pt x="435" y="24"/>
                      <a:pt x="435" y="24"/>
                    </a:cubicBezTo>
                    <a:cubicBezTo>
                      <a:pt x="432" y="23"/>
                      <a:pt x="432" y="23"/>
                      <a:pt x="432" y="23"/>
                    </a:cubicBezTo>
                    <a:cubicBezTo>
                      <a:pt x="430" y="23"/>
                      <a:pt x="428" y="23"/>
                      <a:pt x="426" y="23"/>
                    </a:cubicBezTo>
                    <a:cubicBezTo>
                      <a:pt x="425" y="23"/>
                      <a:pt x="424" y="23"/>
                      <a:pt x="423" y="23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421" y="23"/>
                      <a:pt x="421" y="22"/>
                      <a:pt x="421" y="21"/>
                    </a:cubicBezTo>
                    <a:cubicBezTo>
                      <a:pt x="421" y="19"/>
                      <a:pt x="421" y="19"/>
                      <a:pt x="421" y="19"/>
                    </a:cubicBezTo>
                    <a:cubicBezTo>
                      <a:pt x="419" y="18"/>
                      <a:pt x="419" y="18"/>
                      <a:pt x="419" y="18"/>
                    </a:cubicBezTo>
                    <a:cubicBezTo>
                      <a:pt x="416" y="18"/>
                      <a:pt x="415" y="19"/>
                      <a:pt x="413" y="20"/>
                    </a:cubicBezTo>
                    <a:cubicBezTo>
                      <a:pt x="412" y="21"/>
                      <a:pt x="411" y="21"/>
                      <a:pt x="410" y="21"/>
                    </a:cubicBezTo>
                    <a:cubicBezTo>
                      <a:pt x="408" y="19"/>
                      <a:pt x="406" y="19"/>
                      <a:pt x="405" y="18"/>
                    </a:cubicBezTo>
                    <a:cubicBezTo>
                      <a:pt x="403" y="18"/>
                      <a:pt x="402" y="17"/>
                      <a:pt x="401" y="17"/>
                    </a:cubicBezTo>
                    <a:cubicBezTo>
                      <a:pt x="401" y="16"/>
                      <a:pt x="400" y="15"/>
                      <a:pt x="400" y="14"/>
                    </a:cubicBezTo>
                    <a:cubicBezTo>
                      <a:pt x="399" y="12"/>
                      <a:pt x="398" y="8"/>
                      <a:pt x="392" y="13"/>
                    </a:cubicBezTo>
                    <a:cubicBezTo>
                      <a:pt x="391" y="14"/>
                      <a:pt x="391" y="14"/>
                      <a:pt x="390" y="14"/>
                    </a:cubicBezTo>
                    <a:cubicBezTo>
                      <a:pt x="390" y="14"/>
                      <a:pt x="390" y="13"/>
                      <a:pt x="390" y="12"/>
                    </a:cubicBezTo>
                    <a:cubicBezTo>
                      <a:pt x="389" y="11"/>
                      <a:pt x="389" y="9"/>
                      <a:pt x="388" y="8"/>
                    </a:cubicBezTo>
                    <a:cubicBezTo>
                      <a:pt x="385" y="4"/>
                      <a:pt x="379" y="4"/>
                      <a:pt x="373" y="4"/>
                    </a:cubicBezTo>
                    <a:cubicBezTo>
                      <a:pt x="370" y="4"/>
                      <a:pt x="366" y="4"/>
                      <a:pt x="363" y="2"/>
                    </a:cubicBezTo>
                    <a:cubicBezTo>
                      <a:pt x="361" y="1"/>
                      <a:pt x="357" y="0"/>
                      <a:pt x="352" y="0"/>
                    </a:cubicBezTo>
                    <a:cubicBezTo>
                      <a:pt x="346" y="0"/>
                      <a:pt x="339" y="1"/>
                      <a:pt x="333" y="2"/>
                    </a:cubicBezTo>
                    <a:cubicBezTo>
                      <a:pt x="331" y="3"/>
                      <a:pt x="329" y="3"/>
                      <a:pt x="328" y="3"/>
                    </a:cubicBezTo>
                    <a:cubicBezTo>
                      <a:pt x="323" y="4"/>
                      <a:pt x="320" y="3"/>
                      <a:pt x="315" y="2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10" y="1"/>
                      <a:pt x="307" y="2"/>
                      <a:pt x="304" y="2"/>
                    </a:cubicBezTo>
                    <a:cubicBezTo>
                      <a:pt x="302" y="3"/>
                      <a:pt x="301" y="4"/>
                      <a:pt x="299" y="4"/>
                    </a:cubicBezTo>
                    <a:cubicBezTo>
                      <a:pt x="298" y="4"/>
                      <a:pt x="298" y="4"/>
                      <a:pt x="298" y="4"/>
                    </a:cubicBezTo>
                    <a:cubicBezTo>
                      <a:pt x="298" y="3"/>
                      <a:pt x="297" y="3"/>
                      <a:pt x="296" y="3"/>
                    </a:cubicBezTo>
                    <a:cubicBezTo>
                      <a:pt x="295" y="3"/>
                      <a:pt x="292" y="4"/>
                      <a:pt x="291" y="5"/>
                    </a:cubicBezTo>
                    <a:cubicBezTo>
                      <a:pt x="290" y="7"/>
                      <a:pt x="291" y="8"/>
                      <a:pt x="291" y="10"/>
                    </a:cubicBezTo>
                    <a:cubicBezTo>
                      <a:pt x="291" y="10"/>
                      <a:pt x="291" y="11"/>
                      <a:pt x="291" y="11"/>
                    </a:cubicBezTo>
                    <a:cubicBezTo>
                      <a:pt x="291" y="11"/>
                      <a:pt x="291" y="11"/>
                      <a:pt x="290" y="11"/>
                    </a:cubicBezTo>
                    <a:cubicBezTo>
                      <a:pt x="288" y="12"/>
                      <a:pt x="285" y="12"/>
                      <a:pt x="283" y="13"/>
                    </a:cubicBezTo>
                    <a:cubicBezTo>
                      <a:pt x="280" y="14"/>
                      <a:pt x="277" y="15"/>
                      <a:pt x="274" y="16"/>
                    </a:cubicBezTo>
                    <a:cubicBezTo>
                      <a:pt x="271" y="17"/>
                      <a:pt x="267" y="16"/>
                      <a:pt x="263" y="15"/>
                    </a:cubicBezTo>
                    <a:cubicBezTo>
                      <a:pt x="262" y="15"/>
                      <a:pt x="260" y="14"/>
                      <a:pt x="259" y="14"/>
                    </a:cubicBezTo>
                    <a:cubicBezTo>
                      <a:pt x="256" y="14"/>
                      <a:pt x="253" y="14"/>
                      <a:pt x="251" y="15"/>
                    </a:cubicBezTo>
                    <a:cubicBezTo>
                      <a:pt x="249" y="16"/>
                      <a:pt x="247" y="16"/>
                      <a:pt x="246" y="16"/>
                    </a:cubicBezTo>
                    <a:cubicBezTo>
                      <a:pt x="244" y="16"/>
                      <a:pt x="242" y="15"/>
                      <a:pt x="240" y="14"/>
                    </a:cubicBezTo>
                    <a:cubicBezTo>
                      <a:pt x="238" y="13"/>
                      <a:pt x="235" y="12"/>
                      <a:pt x="232" y="12"/>
                    </a:cubicBezTo>
                    <a:cubicBezTo>
                      <a:pt x="229" y="12"/>
                      <a:pt x="227" y="13"/>
                      <a:pt x="225" y="17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9" y="20"/>
                      <a:pt x="231" y="20"/>
                      <a:pt x="231" y="21"/>
                    </a:cubicBezTo>
                    <a:cubicBezTo>
                      <a:pt x="231" y="21"/>
                      <a:pt x="231" y="21"/>
                      <a:pt x="231" y="21"/>
                    </a:cubicBezTo>
                    <a:cubicBezTo>
                      <a:pt x="231" y="21"/>
                      <a:pt x="230" y="21"/>
                      <a:pt x="230" y="21"/>
                    </a:cubicBezTo>
                    <a:cubicBezTo>
                      <a:pt x="229" y="21"/>
                      <a:pt x="227" y="21"/>
                      <a:pt x="226" y="21"/>
                    </a:cubicBezTo>
                    <a:cubicBezTo>
                      <a:pt x="220" y="21"/>
                      <a:pt x="217" y="23"/>
                      <a:pt x="217" y="28"/>
                    </a:cubicBezTo>
                    <a:cubicBezTo>
                      <a:pt x="217" y="30"/>
                      <a:pt x="217" y="30"/>
                      <a:pt x="217" y="30"/>
                    </a:cubicBezTo>
                    <a:cubicBezTo>
                      <a:pt x="218" y="30"/>
                      <a:pt x="218" y="30"/>
                      <a:pt x="218" y="30"/>
                    </a:cubicBezTo>
                    <a:cubicBezTo>
                      <a:pt x="220" y="30"/>
                      <a:pt x="221" y="31"/>
                      <a:pt x="222" y="31"/>
                    </a:cubicBezTo>
                    <a:cubicBezTo>
                      <a:pt x="226" y="31"/>
                      <a:pt x="231" y="32"/>
                      <a:pt x="233" y="34"/>
                    </a:cubicBezTo>
                    <a:cubicBezTo>
                      <a:pt x="232" y="35"/>
                      <a:pt x="230" y="37"/>
                      <a:pt x="229" y="39"/>
                    </a:cubicBezTo>
                    <a:cubicBezTo>
                      <a:pt x="225" y="38"/>
                      <a:pt x="221" y="37"/>
                      <a:pt x="217" y="34"/>
                    </a:cubicBezTo>
                    <a:cubicBezTo>
                      <a:pt x="213" y="31"/>
                      <a:pt x="210" y="30"/>
                      <a:pt x="207" y="31"/>
                    </a:cubicBezTo>
                    <a:cubicBezTo>
                      <a:pt x="206" y="31"/>
                      <a:pt x="205" y="31"/>
                      <a:pt x="204" y="31"/>
                    </a:cubicBezTo>
                    <a:cubicBezTo>
                      <a:pt x="203" y="28"/>
                      <a:pt x="201" y="26"/>
                      <a:pt x="197" y="26"/>
                    </a:cubicBezTo>
                    <a:cubicBezTo>
                      <a:pt x="192" y="26"/>
                      <a:pt x="185" y="30"/>
                      <a:pt x="184" y="35"/>
                    </a:cubicBezTo>
                    <a:cubicBezTo>
                      <a:pt x="183" y="38"/>
                      <a:pt x="183" y="38"/>
                      <a:pt x="183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8" y="38"/>
                      <a:pt x="188" y="38"/>
                      <a:pt x="188" y="38"/>
                    </a:cubicBezTo>
                    <a:cubicBezTo>
                      <a:pt x="189" y="38"/>
                      <a:pt x="189" y="39"/>
                      <a:pt x="189" y="40"/>
                    </a:cubicBezTo>
                    <a:cubicBezTo>
                      <a:pt x="189" y="41"/>
                      <a:pt x="188" y="42"/>
                      <a:pt x="189" y="43"/>
                    </a:cubicBezTo>
                    <a:cubicBezTo>
                      <a:pt x="188" y="43"/>
                      <a:pt x="187" y="43"/>
                      <a:pt x="186" y="44"/>
                    </a:cubicBezTo>
                    <a:cubicBezTo>
                      <a:pt x="185" y="45"/>
                      <a:pt x="185" y="45"/>
                      <a:pt x="185" y="46"/>
                    </a:cubicBezTo>
                    <a:cubicBezTo>
                      <a:pt x="184" y="44"/>
                      <a:pt x="182" y="42"/>
                      <a:pt x="181" y="42"/>
                    </a:cubicBezTo>
                    <a:cubicBezTo>
                      <a:pt x="180" y="42"/>
                      <a:pt x="180" y="42"/>
                      <a:pt x="180" y="42"/>
                    </a:cubicBezTo>
                    <a:cubicBezTo>
                      <a:pt x="180" y="42"/>
                      <a:pt x="180" y="42"/>
                      <a:pt x="180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8" y="41"/>
                      <a:pt x="178" y="40"/>
                      <a:pt x="179" y="39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5" y="38"/>
                      <a:pt x="172" y="37"/>
                      <a:pt x="169" y="37"/>
                    </a:cubicBezTo>
                    <a:cubicBezTo>
                      <a:pt x="166" y="36"/>
                      <a:pt x="162" y="36"/>
                      <a:pt x="159" y="38"/>
                    </a:cubicBezTo>
                    <a:cubicBezTo>
                      <a:pt x="157" y="39"/>
                      <a:pt x="155" y="39"/>
                      <a:pt x="151" y="39"/>
                    </a:cubicBezTo>
                    <a:cubicBezTo>
                      <a:pt x="149" y="39"/>
                      <a:pt x="147" y="39"/>
                      <a:pt x="146" y="39"/>
                    </a:cubicBezTo>
                    <a:cubicBezTo>
                      <a:pt x="144" y="39"/>
                      <a:pt x="143" y="39"/>
                      <a:pt x="142" y="39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30" y="39"/>
                      <a:pt x="112" y="40"/>
                      <a:pt x="109" y="48"/>
                    </a:cubicBezTo>
                    <a:cubicBezTo>
                      <a:pt x="109" y="51"/>
                      <a:pt x="109" y="51"/>
                      <a:pt x="109" y="51"/>
                    </a:cubicBezTo>
                    <a:cubicBezTo>
                      <a:pt x="112" y="50"/>
                      <a:pt x="112" y="50"/>
                      <a:pt x="112" y="50"/>
                    </a:cubicBezTo>
                    <a:cubicBezTo>
                      <a:pt x="112" y="50"/>
                      <a:pt x="112" y="50"/>
                      <a:pt x="112" y="50"/>
                    </a:cubicBezTo>
                    <a:cubicBezTo>
                      <a:pt x="108" y="52"/>
                      <a:pt x="103" y="51"/>
                      <a:pt x="99" y="50"/>
                    </a:cubicBezTo>
                    <a:cubicBezTo>
                      <a:pt x="97" y="49"/>
                      <a:pt x="96" y="49"/>
                      <a:pt x="95" y="49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2" y="54"/>
                      <a:pt x="92" y="58"/>
                      <a:pt x="92" y="60"/>
                    </a:cubicBezTo>
                    <a:cubicBezTo>
                      <a:pt x="92" y="61"/>
                      <a:pt x="92" y="62"/>
                      <a:pt x="92" y="63"/>
                    </a:cubicBezTo>
                    <a:cubicBezTo>
                      <a:pt x="91" y="64"/>
                      <a:pt x="85" y="64"/>
                      <a:pt x="83" y="64"/>
                    </a:cubicBezTo>
                    <a:cubicBezTo>
                      <a:pt x="80" y="64"/>
                      <a:pt x="74" y="65"/>
                      <a:pt x="74" y="74"/>
                    </a:cubicBezTo>
                    <a:cubicBezTo>
                      <a:pt x="72" y="73"/>
                      <a:pt x="70" y="73"/>
                      <a:pt x="69" y="72"/>
                    </a:cubicBezTo>
                    <a:cubicBezTo>
                      <a:pt x="67" y="72"/>
                      <a:pt x="67" y="71"/>
                      <a:pt x="66" y="71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5"/>
                      <a:pt x="64" y="76"/>
                      <a:pt x="63" y="77"/>
                    </a:cubicBezTo>
                    <a:cubicBezTo>
                      <a:pt x="63" y="78"/>
                      <a:pt x="62" y="78"/>
                      <a:pt x="62" y="78"/>
                    </a:cubicBezTo>
                    <a:cubicBezTo>
                      <a:pt x="62" y="78"/>
                      <a:pt x="61" y="78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7" y="78"/>
                      <a:pt x="57" y="78"/>
                    </a:cubicBezTo>
                    <a:cubicBezTo>
                      <a:pt x="57" y="78"/>
                      <a:pt x="56" y="79"/>
                      <a:pt x="52" y="81"/>
                    </a:cubicBezTo>
                    <a:cubicBezTo>
                      <a:pt x="51" y="81"/>
                      <a:pt x="51" y="82"/>
                      <a:pt x="50" y="82"/>
                    </a:cubicBezTo>
                    <a:cubicBezTo>
                      <a:pt x="49" y="83"/>
                      <a:pt x="49" y="84"/>
                      <a:pt x="49" y="84"/>
                    </a:cubicBezTo>
                    <a:cubicBezTo>
                      <a:pt x="49" y="84"/>
                      <a:pt x="48" y="84"/>
                      <a:pt x="48" y="84"/>
                    </a:cubicBezTo>
                    <a:cubicBezTo>
                      <a:pt x="47" y="84"/>
                      <a:pt x="45" y="84"/>
                      <a:pt x="44" y="86"/>
                    </a:cubicBezTo>
                    <a:cubicBezTo>
                      <a:pt x="42" y="88"/>
                      <a:pt x="43" y="91"/>
                      <a:pt x="43" y="91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2"/>
                      <a:pt x="47" y="92"/>
                    </a:cubicBezTo>
                    <a:cubicBezTo>
                      <a:pt x="49" y="92"/>
                      <a:pt x="53" y="93"/>
                      <a:pt x="56" y="94"/>
                    </a:cubicBezTo>
                    <a:cubicBezTo>
                      <a:pt x="58" y="94"/>
                      <a:pt x="60" y="94"/>
                      <a:pt x="62" y="94"/>
                    </a:cubicBezTo>
                    <a:cubicBezTo>
                      <a:pt x="64" y="94"/>
                      <a:pt x="64" y="93"/>
                      <a:pt x="64" y="93"/>
                    </a:cubicBezTo>
                    <a:cubicBezTo>
                      <a:pt x="64" y="93"/>
                      <a:pt x="64" y="92"/>
                      <a:pt x="64" y="92"/>
                    </a:cubicBezTo>
                    <a:cubicBezTo>
                      <a:pt x="65" y="94"/>
                      <a:pt x="66" y="95"/>
                      <a:pt x="68" y="95"/>
                    </a:cubicBezTo>
                    <a:cubicBezTo>
                      <a:pt x="68" y="95"/>
                      <a:pt x="68" y="97"/>
                      <a:pt x="66" y="99"/>
                    </a:cubicBezTo>
                    <a:cubicBezTo>
                      <a:pt x="62" y="105"/>
                      <a:pt x="52" y="112"/>
                      <a:pt x="50" y="112"/>
                    </a:cubicBezTo>
                    <a:cubicBezTo>
                      <a:pt x="43" y="112"/>
                      <a:pt x="39" y="113"/>
                      <a:pt x="34" y="118"/>
                    </a:cubicBezTo>
                    <a:cubicBezTo>
                      <a:pt x="33" y="120"/>
                      <a:pt x="27" y="120"/>
                      <a:pt x="22" y="120"/>
                    </a:cubicBezTo>
                    <a:cubicBezTo>
                      <a:pt x="20" y="121"/>
                      <a:pt x="18" y="121"/>
                      <a:pt x="16" y="121"/>
                    </a:cubicBezTo>
                    <a:cubicBezTo>
                      <a:pt x="12" y="122"/>
                      <a:pt x="2" y="127"/>
                      <a:pt x="0" y="133"/>
                    </a:cubicBezTo>
                    <a:cubicBezTo>
                      <a:pt x="0" y="134"/>
                      <a:pt x="0" y="137"/>
                      <a:pt x="4" y="139"/>
                    </a:cubicBezTo>
                    <a:cubicBezTo>
                      <a:pt x="6" y="141"/>
                      <a:pt x="10" y="143"/>
                      <a:pt x="14" y="143"/>
                    </a:cubicBezTo>
                    <a:cubicBezTo>
                      <a:pt x="16" y="143"/>
                      <a:pt x="17" y="144"/>
                      <a:pt x="17" y="145"/>
                    </a:cubicBezTo>
                    <a:cubicBezTo>
                      <a:pt x="17" y="145"/>
                      <a:pt x="18" y="147"/>
                      <a:pt x="20" y="148"/>
                    </a:cubicBezTo>
                    <a:cubicBezTo>
                      <a:pt x="20" y="149"/>
                      <a:pt x="21" y="149"/>
                      <a:pt x="21" y="150"/>
                    </a:cubicBezTo>
                    <a:cubicBezTo>
                      <a:pt x="23" y="152"/>
                      <a:pt x="27" y="152"/>
                      <a:pt x="31" y="151"/>
                    </a:cubicBezTo>
                    <a:cubicBezTo>
                      <a:pt x="36" y="150"/>
                      <a:pt x="40" y="149"/>
                      <a:pt x="43" y="151"/>
                    </a:cubicBezTo>
                    <a:cubicBezTo>
                      <a:pt x="41" y="152"/>
                      <a:pt x="38" y="153"/>
                      <a:pt x="35" y="153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28" y="153"/>
                      <a:pt x="21" y="153"/>
                      <a:pt x="19" y="160"/>
                    </a:cubicBezTo>
                    <a:cubicBezTo>
                      <a:pt x="18" y="161"/>
                      <a:pt x="18" y="161"/>
                      <a:pt x="18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4"/>
                      <a:pt x="23" y="166"/>
                      <a:pt x="27" y="166"/>
                    </a:cubicBezTo>
                    <a:cubicBezTo>
                      <a:pt x="28" y="166"/>
                      <a:pt x="30" y="165"/>
                      <a:pt x="32" y="165"/>
                    </a:cubicBezTo>
                    <a:cubicBezTo>
                      <a:pt x="34" y="165"/>
                      <a:pt x="35" y="165"/>
                      <a:pt x="37" y="164"/>
                    </a:cubicBezTo>
                    <a:cubicBezTo>
                      <a:pt x="36" y="166"/>
                      <a:pt x="37" y="167"/>
                      <a:pt x="37" y="168"/>
                    </a:cubicBezTo>
                    <a:cubicBezTo>
                      <a:pt x="37" y="168"/>
                      <a:pt x="38" y="169"/>
                      <a:pt x="38" y="169"/>
                    </a:cubicBezTo>
                    <a:cubicBezTo>
                      <a:pt x="37" y="169"/>
                      <a:pt x="37" y="169"/>
                      <a:pt x="36" y="169"/>
                    </a:cubicBezTo>
                    <a:cubicBezTo>
                      <a:pt x="36" y="169"/>
                      <a:pt x="35" y="169"/>
                      <a:pt x="35" y="169"/>
                    </a:cubicBezTo>
                    <a:cubicBezTo>
                      <a:pt x="34" y="169"/>
                      <a:pt x="33" y="169"/>
                      <a:pt x="32" y="170"/>
                    </a:cubicBezTo>
                    <a:cubicBezTo>
                      <a:pt x="31" y="171"/>
                      <a:pt x="31" y="172"/>
                      <a:pt x="31" y="173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32" y="175"/>
                      <a:pt x="32" y="175"/>
                      <a:pt x="32" y="175"/>
                    </a:cubicBezTo>
                    <a:cubicBezTo>
                      <a:pt x="33" y="175"/>
                      <a:pt x="35" y="176"/>
                      <a:pt x="35" y="180"/>
                    </a:cubicBezTo>
                    <a:cubicBezTo>
                      <a:pt x="35" y="183"/>
                      <a:pt x="35" y="183"/>
                      <a:pt x="35" y="183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40" y="181"/>
                      <a:pt x="42" y="182"/>
                      <a:pt x="43" y="183"/>
                    </a:cubicBezTo>
                    <a:cubicBezTo>
                      <a:pt x="44" y="184"/>
                      <a:pt x="45" y="185"/>
                      <a:pt x="47" y="185"/>
                    </a:cubicBezTo>
                    <a:cubicBezTo>
                      <a:pt x="50" y="185"/>
                      <a:pt x="53" y="183"/>
                      <a:pt x="56" y="182"/>
                    </a:cubicBezTo>
                    <a:cubicBezTo>
                      <a:pt x="57" y="181"/>
                      <a:pt x="59" y="180"/>
                      <a:pt x="60" y="180"/>
                    </a:cubicBezTo>
                    <a:cubicBezTo>
                      <a:pt x="62" y="180"/>
                      <a:pt x="62" y="180"/>
                      <a:pt x="63" y="180"/>
                    </a:cubicBezTo>
                    <a:cubicBezTo>
                      <a:pt x="64" y="180"/>
                      <a:pt x="65" y="180"/>
                      <a:pt x="68" y="179"/>
                    </a:cubicBezTo>
                    <a:cubicBezTo>
                      <a:pt x="70" y="178"/>
                      <a:pt x="74" y="178"/>
                      <a:pt x="77" y="179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85" y="181"/>
                      <a:pt x="90" y="182"/>
                      <a:pt x="94" y="180"/>
                    </a:cubicBezTo>
                    <a:cubicBezTo>
                      <a:pt x="97" y="185"/>
                      <a:pt x="104" y="186"/>
                      <a:pt x="108" y="187"/>
                    </a:cubicBezTo>
                    <a:cubicBezTo>
                      <a:pt x="109" y="187"/>
                      <a:pt x="112" y="188"/>
                      <a:pt x="115" y="189"/>
                    </a:cubicBezTo>
                    <a:cubicBezTo>
                      <a:pt x="119" y="190"/>
                      <a:pt x="123" y="192"/>
                      <a:pt x="125" y="192"/>
                    </a:cubicBezTo>
                    <a:cubicBezTo>
                      <a:pt x="125" y="195"/>
                      <a:pt x="127" y="197"/>
                      <a:pt x="128" y="198"/>
                    </a:cubicBezTo>
                    <a:cubicBezTo>
                      <a:pt x="129" y="199"/>
                      <a:pt x="130" y="200"/>
                      <a:pt x="130" y="201"/>
                    </a:cubicBezTo>
                    <a:cubicBezTo>
                      <a:pt x="131" y="203"/>
                      <a:pt x="131" y="204"/>
                      <a:pt x="131" y="206"/>
                    </a:cubicBezTo>
                    <a:cubicBezTo>
                      <a:pt x="131" y="209"/>
                      <a:pt x="131" y="211"/>
                      <a:pt x="132" y="214"/>
                    </a:cubicBezTo>
                    <a:cubicBezTo>
                      <a:pt x="133" y="215"/>
                      <a:pt x="133" y="215"/>
                      <a:pt x="133" y="215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37" y="215"/>
                      <a:pt x="139" y="217"/>
                      <a:pt x="140" y="218"/>
                    </a:cubicBezTo>
                    <a:cubicBezTo>
                      <a:pt x="141" y="220"/>
                      <a:pt x="140" y="223"/>
                      <a:pt x="139" y="224"/>
                    </a:cubicBezTo>
                    <a:cubicBezTo>
                      <a:pt x="135" y="230"/>
                      <a:pt x="135" y="230"/>
                      <a:pt x="135" y="230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2" y="227"/>
                      <a:pt x="142" y="227"/>
                      <a:pt x="142" y="226"/>
                    </a:cubicBezTo>
                    <a:cubicBezTo>
                      <a:pt x="143" y="227"/>
                      <a:pt x="143" y="229"/>
                      <a:pt x="143" y="230"/>
                    </a:cubicBezTo>
                    <a:cubicBezTo>
                      <a:pt x="142" y="232"/>
                      <a:pt x="142" y="235"/>
                      <a:pt x="144" y="236"/>
                    </a:cubicBezTo>
                    <a:cubicBezTo>
                      <a:pt x="144" y="237"/>
                      <a:pt x="145" y="237"/>
                      <a:pt x="146" y="237"/>
                    </a:cubicBezTo>
                    <a:cubicBezTo>
                      <a:pt x="147" y="237"/>
                      <a:pt x="147" y="237"/>
                      <a:pt x="147" y="237"/>
                    </a:cubicBezTo>
                    <a:cubicBezTo>
                      <a:pt x="147" y="240"/>
                      <a:pt x="148" y="243"/>
                      <a:pt x="147" y="247"/>
                    </a:cubicBezTo>
                    <a:cubicBezTo>
                      <a:pt x="146" y="251"/>
                      <a:pt x="145" y="255"/>
                      <a:pt x="146" y="260"/>
                    </a:cubicBezTo>
                    <a:cubicBezTo>
                      <a:pt x="147" y="268"/>
                      <a:pt x="150" y="270"/>
                      <a:pt x="157" y="270"/>
                    </a:cubicBezTo>
                    <a:cubicBezTo>
                      <a:pt x="163" y="270"/>
                      <a:pt x="163" y="270"/>
                      <a:pt x="163" y="270"/>
                    </a:cubicBezTo>
                    <a:cubicBezTo>
                      <a:pt x="163" y="268"/>
                      <a:pt x="163" y="268"/>
                      <a:pt x="163" y="268"/>
                    </a:cubicBezTo>
                    <a:cubicBezTo>
                      <a:pt x="163" y="267"/>
                      <a:pt x="163" y="267"/>
                      <a:pt x="163" y="266"/>
                    </a:cubicBezTo>
                    <a:cubicBezTo>
                      <a:pt x="163" y="266"/>
                      <a:pt x="163" y="265"/>
                      <a:pt x="163" y="265"/>
                    </a:cubicBezTo>
                    <a:cubicBezTo>
                      <a:pt x="164" y="265"/>
                      <a:pt x="165" y="266"/>
                      <a:pt x="166" y="266"/>
                    </a:cubicBezTo>
                    <a:cubicBezTo>
                      <a:pt x="167" y="266"/>
                      <a:pt x="168" y="265"/>
                      <a:pt x="169" y="263"/>
                    </a:cubicBezTo>
                    <a:cubicBezTo>
                      <a:pt x="170" y="264"/>
                      <a:pt x="171" y="265"/>
                      <a:pt x="172" y="267"/>
                    </a:cubicBezTo>
                    <a:cubicBezTo>
                      <a:pt x="175" y="270"/>
                      <a:pt x="180" y="276"/>
                      <a:pt x="180" y="277"/>
                    </a:cubicBezTo>
                    <a:cubicBezTo>
                      <a:pt x="179" y="280"/>
                      <a:pt x="182" y="282"/>
                      <a:pt x="184" y="284"/>
                    </a:cubicBezTo>
                    <a:cubicBezTo>
                      <a:pt x="185" y="284"/>
                      <a:pt x="186" y="285"/>
                      <a:pt x="186" y="285"/>
                    </a:cubicBezTo>
                    <a:cubicBezTo>
                      <a:pt x="183" y="285"/>
                      <a:pt x="179" y="286"/>
                      <a:pt x="177" y="288"/>
                    </a:cubicBezTo>
                    <a:cubicBezTo>
                      <a:pt x="176" y="290"/>
                      <a:pt x="175" y="292"/>
                      <a:pt x="176" y="295"/>
                    </a:cubicBezTo>
                    <a:cubicBezTo>
                      <a:pt x="176" y="297"/>
                      <a:pt x="176" y="297"/>
                      <a:pt x="176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7"/>
                      <a:pt x="180" y="296"/>
                      <a:pt x="181" y="296"/>
                    </a:cubicBezTo>
                    <a:cubicBezTo>
                      <a:pt x="182" y="296"/>
                      <a:pt x="182" y="296"/>
                      <a:pt x="182" y="298"/>
                    </a:cubicBezTo>
                    <a:cubicBezTo>
                      <a:pt x="182" y="299"/>
                      <a:pt x="182" y="301"/>
                      <a:pt x="184" y="301"/>
                    </a:cubicBezTo>
                    <a:cubicBezTo>
                      <a:pt x="185" y="301"/>
                      <a:pt x="185" y="301"/>
                      <a:pt x="185" y="301"/>
                    </a:cubicBezTo>
                    <a:cubicBezTo>
                      <a:pt x="185" y="303"/>
                      <a:pt x="186" y="305"/>
                      <a:pt x="187" y="306"/>
                    </a:cubicBezTo>
                    <a:cubicBezTo>
                      <a:pt x="187" y="307"/>
                      <a:pt x="188" y="308"/>
                      <a:pt x="188" y="308"/>
                    </a:cubicBezTo>
                    <a:cubicBezTo>
                      <a:pt x="188" y="309"/>
                      <a:pt x="188" y="309"/>
                      <a:pt x="188" y="309"/>
                    </a:cubicBezTo>
                    <a:cubicBezTo>
                      <a:pt x="188" y="309"/>
                      <a:pt x="187" y="310"/>
                      <a:pt x="186" y="310"/>
                    </a:cubicBezTo>
                    <a:cubicBezTo>
                      <a:pt x="185" y="311"/>
                      <a:pt x="184" y="311"/>
                      <a:pt x="184" y="312"/>
                    </a:cubicBezTo>
                    <a:cubicBezTo>
                      <a:pt x="183" y="312"/>
                      <a:pt x="182" y="313"/>
                      <a:pt x="182" y="314"/>
                    </a:cubicBezTo>
                    <a:cubicBezTo>
                      <a:pt x="182" y="316"/>
                      <a:pt x="183" y="317"/>
                      <a:pt x="184" y="318"/>
                    </a:cubicBezTo>
                    <a:cubicBezTo>
                      <a:pt x="184" y="318"/>
                      <a:pt x="184" y="318"/>
                      <a:pt x="184" y="318"/>
                    </a:cubicBezTo>
                    <a:cubicBezTo>
                      <a:pt x="182" y="318"/>
                      <a:pt x="181" y="319"/>
                      <a:pt x="181" y="320"/>
                    </a:cubicBezTo>
                    <a:cubicBezTo>
                      <a:pt x="180" y="319"/>
                      <a:pt x="180" y="319"/>
                      <a:pt x="179" y="318"/>
                    </a:cubicBezTo>
                    <a:cubicBezTo>
                      <a:pt x="177" y="317"/>
                      <a:pt x="177" y="317"/>
                      <a:pt x="177" y="317"/>
                    </a:cubicBezTo>
                    <a:cubicBezTo>
                      <a:pt x="176" y="319"/>
                      <a:pt x="176" y="319"/>
                      <a:pt x="176" y="319"/>
                    </a:cubicBezTo>
                    <a:cubicBezTo>
                      <a:pt x="175" y="322"/>
                      <a:pt x="174" y="323"/>
                      <a:pt x="172" y="323"/>
                    </a:cubicBezTo>
                    <a:cubicBezTo>
                      <a:pt x="170" y="323"/>
                      <a:pt x="170" y="323"/>
                      <a:pt x="170" y="323"/>
                    </a:cubicBezTo>
                    <a:cubicBezTo>
                      <a:pt x="170" y="325"/>
                      <a:pt x="170" y="325"/>
                      <a:pt x="170" y="325"/>
                    </a:cubicBezTo>
                    <a:cubicBezTo>
                      <a:pt x="170" y="329"/>
                      <a:pt x="170" y="332"/>
                      <a:pt x="170" y="336"/>
                    </a:cubicBezTo>
                    <a:cubicBezTo>
                      <a:pt x="169" y="336"/>
                      <a:pt x="169" y="336"/>
                      <a:pt x="169" y="336"/>
                    </a:cubicBezTo>
                    <a:cubicBezTo>
                      <a:pt x="169" y="335"/>
                      <a:pt x="169" y="335"/>
                      <a:pt x="169" y="335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7" y="336"/>
                      <a:pt x="167" y="336"/>
                      <a:pt x="167" y="336"/>
                    </a:cubicBezTo>
                    <a:cubicBezTo>
                      <a:pt x="167" y="338"/>
                      <a:pt x="167" y="338"/>
                      <a:pt x="167" y="338"/>
                    </a:cubicBezTo>
                    <a:cubicBezTo>
                      <a:pt x="168" y="338"/>
                      <a:pt x="168" y="338"/>
                      <a:pt x="168" y="338"/>
                    </a:cubicBezTo>
                    <a:cubicBezTo>
                      <a:pt x="166" y="338"/>
                      <a:pt x="166" y="338"/>
                      <a:pt x="166" y="338"/>
                    </a:cubicBezTo>
                    <a:cubicBezTo>
                      <a:pt x="166" y="339"/>
                      <a:pt x="164" y="342"/>
                      <a:pt x="163" y="343"/>
                    </a:cubicBezTo>
                    <a:cubicBezTo>
                      <a:pt x="161" y="343"/>
                      <a:pt x="161" y="343"/>
                      <a:pt x="161" y="343"/>
                    </a:cubicBezTo>
                    <a:cubicBezTo>
                      <a:pt x="161" y="345"/>
                      <a:pt x="161" y="345"/>
                      <a:pt x="161" y="345"/>
                    </a:cubicBezTo>
                    <a:cubicBezTo>
                      <a:pt x="160" y="346"/>
                      <a:pt x="160" y="346"/>
                      <a:pt x="160" y="346"/>
                    </a:cubicBezTo>
                    <a:cubicBezTo>
                      <a:pt x="162" y="347"/>
                      <a:pt x="162" y="347"/>
                      <a:pt x="162" y="347"/>
                    </a:cubicBezTo>
                    <a:cubicBezTo>
                      <a:pt x="162" y="347"/>
                      <a:pt x="162" y="347"/>
                      <a:pt x="162" y="347"/>
                    </a:cubicBezTo>
                    <a:cubicBezTo>
                      <a:pt x="164" y="347"/>
                      <a:pt x="164" y="347"/>
                      <a:pt x="164" y="347"/>
                    </a:cubicBezTo>
                    <a:cubicBezTo>
                      <a:pt x="164" y="347"/>
                      <a:pt x="164" y="347"/>
                      <a:pt x="164" y="347"/>
                    </a:cubicBezTo>
                    <a:cubicBezTo>
                      <a:pt x="164" y="347"/>
                      <a:pt x="165" y="347"/>
                      <a:pt x="165" y="347"/>
                    </a:cubicBezTo>
                    <a:cubicBezTo>
                      <a:pt x="166" y="349"/>
                      <a:pt x="164" y="355"/>
                      <a:pt x="164" y="359"/>
                    </a:cubicBezTo>
                    <a:cubicBezTo>
                      <a:pt x="163" y="362"/>
                      <a:pt x="163" y="364"/>
                      <a:pt x="163" y="365"/>
                    </a:cubicBezTo>
                    <a:cubicBezTo>
                      <a:pt x="162" y="373"/>
                      <a:pt x="163" y="375"/>
                      <a:pt x="168" y="376"/>
                    </a:cubicBezTo>
                    <a:cubicBezTo>
                      <a:pt x="169" y="376"/>
                      <a:pt x="170" y="377"/>
                      <a:pt x="171" y="377"/>
                    </a:cubicBezTo>
                    <a:cubicBezTo>
                      <a:pt x="172" y="377"/>
                      <a:pt x="172" y="377"/>
                      <a:pt x="172" y="377"/>
                    </a:cubicBezTo>
                    <a:cubicBezTo>
                      <a:pt x="172" y="378"/>
                      <a:pt x="170" y="380"/>
                      <a:pt x="170" y="381"/>
                    </a:cubicBezTo>
                    <a:cubicBezTo>
                      <a:pt x="169" y="382"/>
                      <a:pt x="168" y="383"/>
                      <a:pt x="168" y="384"/>
                    </a:cubicBezTo>
                    <a:cubicBezTo>
                      <a:pt x="167" y="387"/>
                      <a:pt x="167" y="387"/>
                      <a:pt x="167" y="387"/>
                    </a:cubicBezTo>
                    <a:cubicBezTo>
                      <a:pt x="170" y="387"/>
                      <a:pt x="170" y="387"/>
                      <a:pt x="170" y="387"/>
                    </a:cubicBezTo>
                    <a:cubicBezTo>
                      <a:pt x="171" y="387"/>
                      <a:pt x="171" y="386"/>
                      <a:pt x="172" y="388"/>
                    </a:cubicBezTo>
                    <a:cubicBezTo>
                      <a:pt x="173" y="389"/>
                      <a:pt x="174" y="390"/>
                      <a:pt x="175" y="391"/>
                    </a:cubicBezTo>
                    <a:cubicBezTo>
                      <a:pt x="176" y="393"/>
                      <a:pt x="176" y="393"/>
                      <a:pt x="176" y="393"/>
                    </a:cubicBezTo>
                    <a:cubicBezTo>
                      <a:pt x="177" y="392"/>
                      <a:pt x="177" y="392"/>
                      <a:pt x="177" y="392"/>
                    </a:cubicBezTo>
                    <a:cubicBezTo>
                      <a:pt x="178" y="394"/>
                      <a:pt x="180" y="398"/>
                      <a:pt x="180" y="399"/>
                    </a:cubicBezTo>
                    <a:cubicBezTo>
                      <a:pt x="179" y="400"/>
                      <a:pt x="181" y="402"/>
                      <a:pt x="182" y="404"/>
                    </a:cubicBezTo>
                    <a:cubicBezTo>
                      <a:pt x="183" y="404"/>
                      <a:pt x="184" y="406"/>
                      <a:pt x="184" y="407"/>
                    </a:cubicBezTo>
                    <a:cubicBezTo>
                      <a:pt x="186" y="411"/>
                      <a:pt x="186" y="411"/>
                      <a:pt x="186" y="411"/>
                    </a:cubicBezTo>
                    <a:cubicBezTo>
                      <a:pt x="186" y="411"/>
                      <a:pt x="186" y="410"/>
                      <a:pt x="186" y="410"/>
                    </a:cubicBezTo>
                    <a:cubicBezTo>
                      <a:pt x="186" y="411"/>
                      <a:pt x="187" y="411"/>
                      <a:pt x="187" y="411"/>
                    </a:cubicBezTo>
                    <a:cubicBezTo>
                      <a:pt x="187" y="412"/>
                      <a:pt x="187" y="414"/>
                      <a:pt x="189" y="416"/>
                    </a:cubicBezTo>
                    <a:cubicBezTo>
                      <a:pt x="190" y="418"/>
                      <a:pt x="192" y="419"/>
                      <a:pt x="194" y="419"/>
                    </a:cubicBezTo>
                    <a:cubicBezTo>
                      <a:pt x="195" y="420"/>
                      <a:pt x="196" y="420"/>
                      <a:pt x="196" y="421"/>
                    </a:cubicBezTo>
                    <a:cubicBezTo>
                      <a:pt x="195" y="422"/>
                      <a:pt x="194" y="422"/>
                      <a:pt x="194" y="424"/>
                    </a:cubicBezTo>
                    <a:cubicBezTo>
                      <a:pt x="193" y="426"/>
                      <a:pt x="195" y="428"/>
                      <a:pt x="197" y="430"/>
                    </a:cubicBezTo>
                    <a:cubicBezTo>
                      <a:pt x="199" y="432"/>
                      <a:pt x="200" y="434"/>
                      <a:pt x="201" y="436"/>
                    </a:cubicBezTo>
                    <a:cubicBezTo>
                      <a:pt x="202" y="439"/>
                      <a:pt x="210" y="449"/>
                      <a:pt x="212" y="451"/>
                    </a:cubicBezTo>
                    <a:cubicBezTo>
                      <a:pt x="212" y="451"/>
                      <a:pt x="212" y="451"/>
                      <a:pt x="212" y="451"/>
                    </a:cubicBezTo>
                    <a:cubicBezTo>
                      <a:pt x="212" y="451"/>
                      <a:pt x="212" y="451"/>
                      <a:pt x="212" y="451"/>
                    </a:cubicBezTo>
                    <a:cubicBezTo>
                      <a:pt x="214" y="448"/>
                      <a:pt x="214" y="448"/>
                      <a:pt x="214" y="448"/>
                    </a:cubicBezTo>
                    <a:cubicBezTo>
                      <a:pt x="215" y="448"/>
                      <a:pt x="215" y="449"/>
                      <a:pt x="215" y="449"/>
                    </a:cubicBezTo>
                    <a:cubicBezTo>
                      <a:pt x="215" y="448"/>
                      <a:pt x="215" y="448"/>
                      <a:pt x="215" y="447"/>
                    </a:cubicBezTo>
                    <a:cubicBezTo>
                      <a:pt x="216" y="448"/>
                      <a:pt x="217" y="448"/>
                      <a:pt x="217" y="449"/>
                    </a:cubicBezTo>
                    <a:cubicBezTo>
                      <a:pt x="219" y="452"/>
                      <a:pt x="222" y="454"/>
                      <a:pt x="226" y="454"/>
                    </a:cubicBezTo>
                    <a:cubicBezTo>
                      <a:pt x="227" y="454"/>
                      <a:pt x="227" y="454"/>
                      <a:pt x="227" y="454"/>
                    </a:cubicBezTo>
                    <a:cubicBezTo>
                      <a:pt x="229" y="454"/>
                      <a:pt x="230" y="454"/>
                      <a:pt x="232" y="452"/>
                    </a:cubicBezTo>
                    <a:cubicBezTo>
                      <a:pt x="233" y="454"/>
                      <a:pt x="235" y="456"/>
                      <a:pt x="237" y="457"/>
                    </a:cubicBezTo>
                    <a:cubicBezTo>
                      <a:pt x="239" y="460"/>
                      <a:pt x="242" y="461"/>
                      <a:pt x="244" y="461"/>
                    </a:cubicBezTo>
                    <a:cubicBezTo>
                      <a:pt x="246" y="461"/>
                      <a:pt x="248" y="460"/>
                      <a:pt x="250" y="458"/>
                    </a:cubicBezTo>
                    <a:cubicBezTo>
                      <a:pt x="255" y="454"/>
                      <a:pt x="261" y="447"/>
                      <a:pt x="259" y="439"/>
                    </a:cubicBezTo>
                    <a:cubicBezTo>
                      <a:pt x="258" y="437"/>
                      <a:pt x="259" y="436"/>
                      <a:pt x="259" y="435"/>
                    </a:cubicBezTo>
                    <a:cubicBezTo>
                      <a:pt x="260" y="434"/>
                      <a:pt x="260" y="434"/>
                      <a:pt x="260" y="433"/>
                    </a:cubicBezTo>
                    <a:cubicBezTo>
                      <a:pt x="261" y="430"/>
                      <a:pt x="260" y="428"/>
                      <a:pt x="259" y="427"/>
                    </a:cubicBezTo>
                    <a:cubicBezTo>
                      <a:pt x="260" y="427"/>
                      <a:pt x="261" y="427"/>
                      <a:pt x="262" y="426"/>
                    </a:cubicBezTo>
                    <a:cubicBezTo>
                      <a:pt x="263" y="425"/>
                      <a:pt x="263" y="424"/>
                      <a:pt x="263" y="420"/>
                    </a:cubicBezTo>
                    <a:cubicBezTo>
                      <a:pt x="263" y="418"/>
                      <a:pt x="263" y="417"/>
                      <a:pt x="264" y="416"/>
                    </a:cubicBezTo>
                    <a:cubicBezTo>
                      <a:pt x="265" y="414"/>
                      <a:pt x="265" y="413"/>
                      <a:pt x="266" y="411"/>
                    </a:cubicBezTo>
                    <a:cubicBezTo>
                      <a:pt x="266" y="407"/>
                      <a:pt x="266" y="406"/>
                      <a:pt x="268" y="406"/>
                    </a:cubicBezTo>
                    <a:cubicBezTo>
                      <a:pt x="272" y="406"/>
                      <a:pt x="272" y="402"/>
                      <a:pt x="273" y="400"/>
                    </a:cubicBezTo>
                    <a:cubicBezTo>
                      <a:pt x="273" y="398"/>
                      <a:pt x="273" y="397"/>
                      <a:pt x="274" y="396"/>
                    </a:cubicBezTo>
                    <a:cubicBezTo>
                      <a:pt x="274" y="395"/>
                      <a:pt x="276" y="392"/>
                      <a:pt x="276" y="391"/>
                    </a:cubicBezTo>
                    <a:cubicBezTo>
                      <a:pt x="278" y="391"/>
                      <a:pt x="278" y="391"/>
                      <a:pt x="278" y="391"/>
                    </a:cubicBezTo>
                    <a:cubicBezTo>
                      <a:pt x="277" y="389"/>
                      <a:pt x="277" y="389"/>
                      <a:pt x="277" y="389"/>
                    </a:cubicBezTo>
                    <a:cubicBezTo>
                      <a:pt x="276" y="388"/>
                      <a:pt x="276" y="387"/>
                      <a:pt x="276" y="387"/>
                    </a:cubicBezTo>
                    <a:cubicBezTo>
                      <a:pt x="276" y="387"/>
                      <a:pt x="277" y="387"/>
                      <a:pt x="277" y="387"/>
                    </a:cubicBezTo>
                    <a:cubicBezTo>
                      <a:pt x="279" y="387"/>
                      <a:pt x="279" y="387"/>
                      <a:pt x="279" y="387"/>
                    </a:cubicBezTo>
                    <a:cubicBezTo>
                      <a:pt x="279" y="385"/>
                      <a:pt x="279" y="385"/>
                      <a:pt x="279" y="385"/>
                    </a:cubicBezTo>
                    <a:cubicBezTo>
                      <a:pt x="279" y="383"/>
                      <a:pt x="279" y="382"/>
                      <a:pt x="279" y="380"/>
                    </a:cubicBezTo>
                    <a:cubicBezTo>
                      <a:pt x="282" y="380"/>
                      <a:pt x="284" y="376"/>
                      <a:pt x="286" y="372"/>
                    </a:cubicBezTo>
                    <a:cubicBezTo>
                      <a:pt x="286" y="371"/>
                      <a:pt x="287" y="371"/>
                      <a:pt x="287" y="370"/>
                    </a:cubicBezTo>
                    <a:cubicBezTo>
                      <a:pt x="289" y="368"/>
                      <a:pt x="298" y="368"/>
                      <a:pt x="303" y="368"/>
                    </a:cubicBezTo>
                    <a:cubicBezTo>
                      <a:pt x="307" y="368"/>
                      <a:pt x="310" y="368"/>
                      <a:pt x="312" y="368"/>
                    </a:cubicBezTo>
                    <a:cubicBezTo>
                      <a:pt x="316" y="367"/>
                      <a:pt x="317" y="365"/>
                      <a:pt x="319" y="363"/>
                    </a:cubicBezTo>
                    <a:cubicBezTo>
                      <a:pt x="320" y="362"/>
                      <a:pt x="321" y="360"/>
                      <a:pt x="325" y="360"/>
                    </a:cubicBezTo>
                    <a:cubicBezTo>
                      <a:pt x="327" y="359"/>
                      <a:pt x="329" y="358"/>
                      <a:pt x="330" y="357"/>
                    </a:cubicBezTo>
                    <a:cubicBezTo>
                      <a:pt x="330" y="355"/>
                      <a:pt x="331" y="354"/>
                      <a:pt x="333" y="354"/>
                    </a:cubicBezTo>
                    <a:cubicBezTo>
                      <a:pt x="335" y="354"/>
                      <a:pt x="335" y="354"/>
                      <a:pt x="335" y="354"/>
                    </a:cubicBezTo>
                    <a:cubicBezTo>
                      <a:pt x="335" y="347"/>
                      <a:pt x="335" y="347"/>
                      <a:pt x="335" y="347"/>
                    </a:cubicBezTo>
                    <a:cubicBezTo>
                      <a:pt x="338" y="348"/>
                      <a:pt x="340" y="346"/>
                      <a:pt x="340" y="345"/>
                    </a:cubicBezTo>
                    <a:cubicBezTo>
                      <a:pt x="341" y="343"/>
                      <a:pt x="341" y="341"/>
                      <a:pt x="339" y="338"/>
                    </a:cubicBezTo>
                    <a:cubicBezTo>
                      <a:pt x="339" y="338"/>
                      <a:pt x="339" y="338"/>
                      <a:pt x="339" y="338"/>
                    </a:cubicBezTo>
                    <a:cubicBezTo>
                      <a:pt x="340" y="338"/>
                      <a:pt x="341" y="338"/>
                      <a:pt x="342" y="339"/>
                    </a:cubicBezTo>
                    <a:cubicBezTo>
                      <a:pt x="343" y="339"/>
                      <a:pt x="343" y="339"/>
                      <a:pt x="343" y="339"/>
                    </a:cubicBezTo>
                    <a:cubicBezTo>
                      <a:pt x="344" y="339"/>
                      <a:pt x="344" y="339"/>
                      <a:pt x="344" y="339"/>
                    </a:cubicBezTo>
                    <a:cubicBezTo>
                      <a:pt x="345" y="338"/>
                      <a:pt x="345" y="338"/>
                      <a:pt x="345" y="338"/>
                    </a:cubicBezTo>
                    <a:cubicBezTo>
                      <a:pt x="346" y="336"/>
                      <a:pt x="345" y="333"/>
                      <a:pt x="345" y="331"/>
                    </a:cubicBezTo>
                    <a:cubicBezTo>
                      <a:pt x="345" y="330"/>
                      <a:pt x="344" y="329"/>
                      <a:pt x="345" y="328"/>
                    </a:cubicBezTo>
                    <a:cubicBezTo>
                      <a:pt x="345" y="328"/>
                      <a:pt x="346" y="328"/>
                      <a:pt x="347" y="328"/>
                    </a:cubicBezTo>
                    <a:cubicBezTo>
                      <a:pt x="348" y="328"/>
                      <a:pt x="348" y="327"/>
                      <a:pt x="349" y="327"/>
                    </a:cubicBezTo>
                    <a:cubicBezTo>
                      <a:pt x="349" y="328"/>
                      <a:pt x="349" y="329"/>
                      <a:pt x="350" y="329"/>
                    </a:cubicBezTo>
                    <a:cubicBezTo>
                      <a:pt x="351" y="331"/>
                      <a:pt x="354" y="332"/>
                      <a:pt x="357" y="332"/>
                    </a:cubicBezTo>
                    <a:cubicBezTo>
                      <a:pt x="361" y="332"/>
                      <a:pt x="366" y="331"/>
                      <a:pt x="366" y="327"/>
                    </a:cubicBezTo>
                    <a:cubicBezTo>
                      <a:pt x="365" y="326"/>
                      <a:pt x="365" y="326"/>
                      <a:pt x="365" y="326"/>
                    </a:cubicBezTo>
                    <a:cubicBezTo>
                      <a:pt x="370" y="327"/>
                      <a:pt x="370" y="324"/>
                      <a:pt x="370" y="321"/>
                    </a:cubicBezTo>
                    <a:cubicBezTo>
                      <a:pt x="373" y="319"/>
                      <a:pt x="390" y="316"/>
                      <a:pt x="394" y="316"/>
                    </a:cubicBezTo>
                    <a:close/>
                    <a:moveTo>
                      <a:pt x="412" y="50"/>
                    </a:moveTo>
                    <a:cubicBezTo>
                      <a:pt x="412" y="50"/>
                      <a:pt x="412" y="50"/>
                      <a:pt x="412" y="50"/>
                    </a:cubicBezTo>
                    <a:cubicBezTo>
                      <a:pt x="412" y="50"/>
                      <a:pt x="412" y="50"/>
                      <a:pt x="412" y="50"/>
                    </a:cubicBezTo>
                    <a:cubicBezTo>
                      <a:pt x="412" y="50"/>
                      <a:pt x="412" y="50"/>
                      <a:pt x="412" y="50"/>
                    </a:cubicBezTo>
                    <a:close/>
                    <a:moveTo>
                      <a:pt x="354" y="48"/>
                    </a:moveTo>
                    <a:cubicBezTo>
                      <a:pt x="354" y="49"/>
                      <a:pt x="354" y="49"/>
                      <a:pt x="354" y="49"/>
                    </a:cubicBezTo>
                    <a:cubicBezTo>
                      <a:pt x="353" y="50"/>
                      <a:pt x="352" y="51"/>
                      <a:pt x="351" y="51"/>
                    </a:cubicBezTo>
                    <a:cubicBezTo>
                      <a:pt x="350" y="51"/>
                      <a:pt x="348" y="50"/>
                      <a:pt x="347" y="48"/>
                    </a:cubicBezTo>
                    <a:cubicBezTo>
                      <a:pt x="347" y="48"/>
                      <a:pt x="347" y="48"/>
                      <a:pt x="347" y="48"/>
                    </a:cubicBezTo>
                    <a:cubicBezTo>
                      <a:pt x="348" y="48"/>
                      <a:pt x="349" y="48"/>
                      <a:pt x="351" y="48"/>
                    </a:cubicBezTo>
                    <a:cubicBezTo>
                      <a:pt x="352" y="48"/>
                      <a:pt x="354" y="48"/>
                      <a:pt x="356" y="47"/>
                    </a:cubicBezTo>
                    <a:cubicBezTo>
                      <a:pt x="356" y="47"/>
                      <a:pt x="357" y="46"/>
                      <a:pt x="357" y="46"/>
                    </a:cubicBezTo>
                    <a:cubicBezTo>
                      <a:pt x="357" y="47"/>
                      <a:pt x="357" y="47"/>
                      <a:pt x="357" y="47"/>
                    </a:cubicBezTo>
                    <a:cubicBezTo>
                      <a:pt x="357" y="47"/>
                      <a:pt x="357" y="47"/>
                      <a:pt x="357" y="47"/>
                    </a:cubicBezTo>
                    <a:cubicBezTo>
                      <a:pt x="358" y="49"/>
                      <a:pt x="358" y="49"/>
                      <a:pt x="358" y="49"/>
                    </a:cubicBezTo>
                    <a:cubicBezTo>
                      <a:pt x="357" y="49"/>
                      <a:pt x="356" y="48"/>
                      <a:pt x="355" y="48"/>
                    </a:cubicBezTo>
                    <a:lnTo>
                      <a:pt x="354" y="48"/>
                    </a:lnTo>
                    <a:close/>
                    <a:moveTo>
                      <a:pt x="457" y="97"/>
                    </a:moveTo>
                    <a:cubicBezTo>
                      <a:pt x="457" y="98"/>
                      <a:pt x="457" y="98"/>
                      <a:pt x="457" y="98"/>
                    </a:cubicBezTo>
                    <a:cubicBezTo>
                      <a:pt x="454" y="98"/>
                      <a:pt x="454" y="98"/>
                      <a:pt x="454" y="98"/>
                    </a:cubicBezTo>
                    <a:cubicBezTo>
                      <a:pt x="454" y="98"/>
                      <a:pt x="453" y="98"/>
                      <a:pt x="453" y="98"/>
                    </a:cubicBezTo>
                    <a:cubicBezTo>
                      <a:pt x="453" y="98"/>
                      <a:pt x="454" y="97"/>
                      <a:pt x="454" y="97"/>
                    </a:cubicBezTo>
                    <a:cubicBezTo>
                      <a:pt x="455" y="97"/>
                      <a:pt x="456" y="96"/>
                      <a:pt x="457" y="95"/>
                    </a:cubicBezTo>
                    <a:cubicBezTo>
                      <a:pt x="457" y="96"/>
                      <a:pt x="457" y="97"/>
                      <a:pt x="457" y="9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CustomShape 62"/>
              <p:cNvSpPr/>
              <p:nvPr/>
            </p:nvSpPr>
            <p:spPr>
              <a:xfrm>
                <a:off x="6779880" y="3298320"/>
                <a:ext cx="167400" cy="20448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>
                    <a:moveTo>
                      <a:pt x="0" y="64"/>
                    </a:moveTo>
                    <a:cubicBezTo>
                      <a:pt x="2" y="65"/>
                      <a:pt x="2" y="65"/>
                      <a:pt x="2" y="65"/>
                    </a:cubicBezTo>
                    <a:cubicBezTo>
                      <a:pt x="6" y="68"/>
                      <a:pt x="11" y="66"/>
                      <a:pt x="15" y="64"/>
                    </a:cubicBezTo>
                    <a:cubicBezTo>
                      <a:pt x="17" y="63"/>
                      <a:pt x="19" y="62"/>
                      <a:pt x="20" y="62"/>
                    </a:cubicBezTo>
                    <a:cubicBezTo>
                      <a:pt x="21" y="62"/>
                      <a:pt x="23" y="64"/>
                      <a:pt x="25" y="63"/>
                    </a:cubicBezTo>
                    <a:cubicBezTo>
                      <a:pt x="26" y="62"/>
                      <a:pt x="26" y="62"/>
                      <a:pt x="27" y="62"/>
                    </a:cubicBezTo>
                    <a:cubicBezTo>
                      <a:pt x="28" y="65"/>
                      <a:pt x="32" y="67"/>
                      <a:pt x="34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8" y="66"/>
                      <a:pt x="39" y="64"/>
                      <a:pt x="39" y="62"/>
                    </a:cubicBezTo>
                    <a:cubicBezTo>
                      <a:pt x="39" y="62"/>
                      <a:pt x="39" y="61"/>
                      <a:pt x="39" y="61"/>
                    </a:cubicBezTo>
                    <a:cubicBezTo>
                      <a:pt x="43" y="61"/>
                      <a:pt x="46" y="59"/>
                      <a:pt x="48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1" y="57"/>
                      <a:pt x="54" y="56"/>
                      <a:pt x="54" y="56"/>
                    </a:cubicBezTo>
                    <a:cubicBezTo>
                      <a:pt x="54" y="56"/>
                      <a:pt x="54" y="57"/>
                      <a:pt x="55" y="57"/>
                    </a:cubicBezTo>
                    <a:cubicBezTo>
                      <a:pt x="55" y="57"/>
                      <a:pt x="56" y="58"/>
                      <a:pt x="57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60" y="56"/>
                      <a:pt x="61" y="55"/>
                    </a:cubicBezTo>
                    <a:cubicBezTo>
                      <a:pt x="61" y="55"/>
                      <a:pt x="61" y="54"/>
                      <a:pt x="62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5"/>
                      <a:pt x="65" y="55"/>
                      <a:pt x="66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68" y="39"/>
                      <a:pt x="69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6"/>
                      <a:pt x="71" y="34"/>
                      <a:pt x="70" y="32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4" y="26"/>
                      <a:pt x="74" y="22"/>
                      <a:pt x="73" y="16"/>
                    </a:cubicBezTo>
                    <a:cubicBezTo>
                      <a:pt x="72" y="13"/>
                      <a:pt x="71" y="9"/>
                      <a:pt x="71" y="4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8" y="1"/>
                    </a:cubicBezTo>
                    <a:cubicBezTo>
                      <a:pt x="67" y="1"/>
                      <a:pt x="66" y="0"/>
                      <a:pt x="63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1" y="5"/>
                      <a:pt x="60" y="5"/>
                    </a:cubicBezTo>
                    <a:cubicBezTo>
                      <a:pt x="59" y="6"/>
                      <a:pt x="57" y="7"/>
                      <a:pt x="57" y="9"/>
                    </a:cubicBezTo>
                    <a:cubicBezTo>
                      <a:pt x="56" y="11"/>
                      <a:pt x="56" y="13"/>
                      <a:pt x="56" y="15"/>
                    </a:cubicBezTo>
                    <a:cubicBezTo>
                      <a:pt x="56" y="20"/>
                      <a:pt x="56" y="21"/>
                      <a:pt x="54" y="22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6"/>
                      <a:pt x="53" y="27"/>
                      <a:pt x="54" y="28"/>
                    </a:cubicBezTo>
                    <a:cubicBezTo>
                      <a:pt x="53" y="27"/>
                      <a:pt x="52" y="27"/>
                      <a:pt x="51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8" y="29"/>
                      <a:pt x="48" y="31"/>
                      <a:pt x="49" y="33"/>
                    </a:cubicBezTo>
                    <a:cubicBezTo>
                      <a:pt x="47" y="33"/>
                      <a:pt x="46" y="33"/>
                      <a:pt x="45" y="34"/>
                    </a:cubicBezTo>
                    <a:cubicBezTo>
                      <a:pt x="45" y="34"/>
                      <a:pt x="44" y="34"/>
                      <a:pt x="43" y="34"/>
                    </a:cubicBezTo>
                    <a:cubicBezTo>
                      <a:pt x="43" y="34"/>
                      <a:pt x="43" y="34"/>
                      <a:pt x="42" y="34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7"/>
                      <a:pt x="39" y="3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6" y="41"/>
                      <a:pt x="35" y="42"/>
                      <a:pt x="34" y="43"/>
                    </a:cubicBezTo>
                    <a:cubicBezTo>
                      <a:pt x="33" y="45"/>
                      <a:pt x="31" y="46"/>
                      <a:pt x="32" y="50"/>
                    </a:cubicBezTo>
                    <a:cubicBezTo>
                      <a:pt x="29" y="51"/>
                      <a:pt x="26" y="51"/>
                      <a:pt x="23" y="51"/>
                    </a:cubicBezTo>
                    <a:cubicBezTo>
                      <a:pt x="21" y="51"/>
                      <a:pt x="20" y="51"/>
                      <a:pt x="19" y="51"/>
                    </a:cubicBezTo>
                    <a:cubicBezTo>
                      <a:pt x="15" y="52"/>
                      <a:pt x="12" y="52"/>
                      <a:pt x="10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6" y="54"/>
                      <a:pt x="5" y="54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9"/>
                      <a:pt x="3" y="61"/>
                      <a:pt x="2" y="62"/>
                    </a:cubicBezTo>
                    <a:lnTo>
                      <a:pt x="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10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73" name="תמונה 21"/>
            <p:cNvPicPr/>
            <p:nvPr/>
          </p:nvPicPr>
          <p:blipFill>
            <a:blip r:embed="rId6"/>
            <a:stretch/>
          </p:blipFill>
          <p:spPr>
            <a:xfrm>
              <a:off x="4917960" y="3635280"/>
              <a:ext cx="266400" cy="22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74" name="CustomShape 78"/>
            <p:cNvSpPr/>
            <p:nvPr/>
          </p:nvSpPr>
          <p:spPr>
            <a:xfrm>
              <a:off x="5011920" y="3503880"/>
              <a:ext cx="78840" cy="1054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75" name="תמונה 13"/>
            <p:cNvPicPr/>
            <p:nvPr/>
          </p:nvPicPr>
          <p:blipFill>
            <a:blip r:embed="rId7"/>
            <a:stretch/>
          </p:blipFill>
          <p:spPr>
            <a:xfrm>
              <a:off x="5648040" y="3944520"/>
              <a:ext cx="312480" cy="194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6" name="CustomShape 79"/>
            <p:cNvSpPr/>
            <p:nvPr/>
          </p:nvSpPr>
          <p:spPr>
            <a:xfrm>
              <a:off x="5760720" y="3814560"/>
              <a:ext cx="78840" cy="1054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80"/>
            <p:cNvSpPr/>
            <p:nvPr/>
          </p:nvSpPr>
          <p:spPr>
            <a:xfrm>
              <a:off x="4726080" y="3112560"/>
              <a:ext cx="78840" cy="10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78" name="תמונה 9"/>
            <p:cNvPicPr/>
            <p:nvPr/>
          </p:nvPicPr>
          <p:blipFill>
            <a:blip r:embed="rId8"/>
            <a:stretch/>
          </p:blipFill>
          <p:spPr>
            <a:xfrm>
              <a:off x="4578840" y="2926440"/>
              <a:ext cx="248040" cy="147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9" name="CustomShape 81"/>
            <p:cNvSpPr/>
            <p:nvPr/>
          </p:nvSpPr>
          <p:spPr>
            <a:xfrm>
              <a:off x="4796640" y="3175560"/>
              <a:ext cx="78840" cy="1054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80" name="Picture 100"/>
            <p:cNvPicPr/>
            <p:nvPr/>
          </p:nvPicPr>
          <p:blipFill>
            <a:blip r:embed="rId9"/>
            <a:stretch/>
          </p:blipFill>
          <p:spPr>
            <a:xfrm>
              <a:off x="4845240" y="2995200"/>
              <a:ext cx="258120" cy="169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81" name="CustomShape 82"/>
            <p:cNvSpPr/>
            <p:nvPr/>
          </p:nvSpPr>
          <p:spPr>
            <a:xfrm>
              <a:off x="4169880" y="2859480"/>
              <a:ext cx="78840" cy="1054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82" name="Picture 102"/>
            <p:cNvPicPr/>
            <p:nvPr/>
          </p:nvPicPr>
          <p:blipFill>
            <a:blip r:embed="rId10"/>
            <a:stretch/>
          </p:blipFill>
          <p:spPr>
            <a:xfrm>
              <a:off x="4056840" y="3030120"/>
              <a:ext cx="259560" cy="164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83" name="CustomShape 86"/>
            <p:cNvSpPr/>
            <p:nvPr/>
          </p:nvSpPr>
          <p:spPr>
            <a:xfrm>
              <a:off x="4636440" y="3168000"/>
              <a:ext cx="78840" cy="1054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84" name="תמונה 8"/>
            <p:cNvPicPr/>
            <p:nvPr/>
          </p:nvPicPr>
          <p:blipFill>
            <a:blip r:embed="rId11"/>
            <a:stretch/>
          </p:blipFill>
          <p:spPr>
            <a:xfrm>
              <a:off x="4548600" y="3330360"/>
              <a:ext cx="233280" cy="135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85" name="CustomShape 90"/>
            <p:cNvSpPr/>
            <p:nvPr/>
          </p:nvSpPr>
          <p:spPr>
            <a:xfrm>
              <a:off x="4304160" y="2820600"/>
              <a:ext cx="78840" cy="105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86" name="תמונה 16"/>
            <p:cNvPicPr/>
            <p:nvPr/>
          </p:nvPicPr>
          <p:blipFill>
            <a:blip r:embed="rId12"/>
            <a:stretch/>
          </p:blipFill>
          <p:spPr>
            <a:xfrm>
              <a:off x="4285440" y="2606760"/>
              <a:ext cx="262800" cy="165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87" name="CustomShape 94"/>
            <p:cNvSpPr/>
            <p:nvPr/>
          </p:nvSpPr>
          <p:spPr>
            <a:xfrm>
              <a:off x="4094280" y="2572920"/>
              <a:ext cx="78840" cy="10548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88" name="Picture 117"/>
            <p:cNvPicPr/>
            <p:nvPr/>
          </p:nvPicPr>
          <p:blipFill>
            <a:blip r:embed="rId13"/>
            <a:stretch/>
          </p:blipFill>
          <p:spPr>
            <a:xfrm>
              <a:off x="3998880" y="2353680"/>
              <a:ext cx="253440" cy="18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89" name="CustomShape 98"/>
            <p:cNvSpPr/>
            <p:nvPr/>
          </p:nvSpPr>
          <p:spPr>
            <a:xfrm>
              <a:off x="3107160" y="5156280"/>
              <a:ext cx="78840" cy="1054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90" name="תמונה 19"/>
            <p:cNvPicPr/>
            <p:nvPr/>
          </p:nvPicPr>
          <p:blipFill>
            <a:blip r:embed="rId14"/>
            <a:stretch/>
          </p:blipFill>
          <p:spPr>
            <a:xfrm>
              <a:off x="2946600" y="4958640"/>
              <a:ext cx="281520" cy="175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1" name="CustomShape 102"/>
            <p:cNvSpPr/>
            <p:nvPr/>
          </p:nvSpPr>
          <p:spPr>
            <a:xfrm>
              <a:off x="3363120" y="4965120"/>
              <a:ext cx="78840" cy="10548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92" name="תמונה 17"/>
            <p:cNvPicPr/>
            <p:nvPr/>
          </p:nvPicPr>
          <p:blipFill>
            <a:blip r:embed="rId15"/>
            <a:stretch/>
          </p:blipFill>
          <p:spPr>
            <a:xfrm>
              <a:off x="3269880" y="4721760"/>
              <a:ext cx="307440" cy="19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" name="CustomShape 106"/>
            <p:cNvSpPr/>
            <p:nvPr/>
          </p:nvSpPr>
          <p:spPr>
            <a:xfrm>
              <a:off x="2434320" y="3712680"/>
              <a:ext cx="78840" cy="1054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94" name="תמונה 18"/>
            <p:cNvPicPr/>
            <p:nvPr/>
          </p:nvPicPr>
          <p:blipFill>
            <a:blip r:embed="rId16"/>
            <a:stretch/>
          </p:blipFill>
          <p:spPr>
            <a:xfrm>
              <a:off x="2289960" y="3466080"/>
              <a:ext cx="348120" cy="181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5" name="CustomShape 110"/>
            <p:cNvSpPr/>
            <p:nvPr/>
          </p:nvSpPr>
          <p:spPr>
            <a:xfrm>
              <a:off x="2598480" y="3345480"/>
              <a:ext cx="78840" cy="105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96" name="Picture 2"/>
            <p:cNvPicPr/>
            <p:nvPr/>
          </p:nvPicPr>
          <p:blipFill>
            <a:blip r:embed="rId17"/>
            <a:stretch/>
          </p:blipFill>
          <p:spPr>
            <a:xfrm>
              <a:off x="2542680" y="3103200"/>
              <a:ext cx="255600" cy="2268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669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3193920" y="186480"/>
            <a:ext cx="1784520" cy="47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Teva Team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7" name="Picture 8"/>
          <p:cNvPicPr/>
          <p:nvPr/>
        </p:nvPicPr>
        <p:blipFill>
          <a:blip r:embed="rId2"/>
          <a:srcRect l="36614" t="16929" r="31102" b="14567"/>
          <a:stretch/>
        </p:blipFill>
        <p:spPr>
          <a:xfrm>
            <a:off x="2819024" y="2358328"/>
            <a:ext cx="611280" cy="782640"/>
          </a:xfrm>
          <a:prstGeom prst="rect">
            <a:avLst/>
          </a:prstGeom>
          <a:ln>
            <a:noFill/>
          </a:ln>
        </p:spPr>
      </p:pic>
      <p:pic>
        <p:nvPicPr>
          <p:cNvPr id="318" name="Picture 4"/>
          <p:cNvPicPr/>
          <p:nvPr/>
        </p:nvPicPr>
        <p:blipFill>
          <a:blip r:embed="rId3"/>
          <a:stretch/>
        </p:blipFill>
        <p:spPr>
          <a:xfrm rot="10800000">
            <a:off x="2830210" y="4704343"/>
            <a:ext cx="647280" cy="740880"/>
          </a:xfrm>
          <a:prstGeom prst="rect">
            <a:avLst/>
          </a:prstGeom>
          <a:ln>
            <a:noFill/>
          </a:ln>
        </p:spPr>
      </p:pic>
      <p:sp>
        <p:nvSpPr>
          <p:cNvPr id="319" name="CustomShape 2"/>
          <p:cNvSpPr/>
          <p:nvPr/>
        </p:nvSpPr>
        <p:spPr>
          <a:xfrm>
            <a:off x="3727192" y="2594520"/>
            <a:ext cx="1852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0" strike="noStrike" spc="-1" dirty="0">
                <a:solidFill>
                  <a:srgbClr val="222A35"/>
                </a:solidFill>
                <a:latin typeface="Arial"/>
              </a:rPr>
              <a:t>Yousif Ayoub, PhD</a:t>
            </a:r>
            <a:endParaRPr lang="en-IN" sz="1200" b="0" strike="noStrike" spc="-1" dirty="0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3620384" y="4911152"/>
            <a:ext cx="16945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0" strike="noStrike" spc="-1">
                <a:solidFill>
                  <a:srgbClr val="222A35"/>
                </a:solidFill>
                <a:latin typeface="Arial"/>
              </a:rPr>
              <a:t>Tal Hasson, PhD</a:t>
            </a:r>
            <a:endParaRPr lang="en-IN" sz="1200" b="0" strike="noStrike" spc="-1"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3419872" y="3357000"/>
            <a:ext cx="2304256" cy="576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200" b="0" strike="noStrike" spc="-1" dirty="0">
                <a:solidFill>
                  <a:srgbClr val="222A35"/>
                </a:solidFill>
                <a:latin typeface="Arial"/>
              </a:rPr>
              <a:t>Aviram Spernath, </a:t>
            </a:r>
            <a:r>
              <a:rPr lang="en-IN" sz="1200" b="0" strike="noStrike" spc="-1" dirty="0" smtClean="0">
                <a:solidFill>
                  <a:srgbClr val="222A35"/>
                </a:solidFill>
                <a:latin typeface="Arial"/>
              </a:rPr>
              <a:t>PhD  </a:t>
            </a:r>
          </a:p>
          <a:p>
            <a:pPr algn="ctr">
              <a:lnSpc>
                <a:spcPct val="100000"/>
              </a:lnSpc>
            </a:pPr>
            <a:r>
              <a:rPr lang="en-IN" sz="1200" b="0" strike="noStrike" spc="-1" dirty="0" smtClean="0">
                <a:solidFill>
                  <a:srgbClr val="222A35"/>
                </a:solidFill>
                <a:latin typeface="Arial"/>
              </a:rPr>
              <a:t>Tamar </a:t>
            </a:r>
            <a:r>
              <a:rPr lang="en-IN" sz="1200" b="0" strike="noStrike" spc="-1" dirty="0">
                <a:solidFill>
                  <a:srgbClr val="222A35"/>
                </a:solidFill>
                <a:latin typeface="Arial"/>
              </a:rPr>
              <a:t>Gordon, PhD</a:t>
            </a:r>
            <a:endParaRPr lang="en-IN" sz="1200" b="0" strike="noStrike" spc="-1" dirty="0"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13168" y="2526840"/>
            <a:ext cx="34988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1" strike="noStrike" spc="-1" dirty="0">
                <a:solidFill>
                  <a:srgbClr val="222A35"/>
                </a:solidFill>
                <a:latin typeface="Arial"/>
              </a:rPr>
              <a:t>Analytical Technologies </a:t>
            </a:r>
            <a:r>
              <a:rPr lang="en-IN" sz="1200" b="0" strike="noStrike" spc="-1" dirty="0">
                <a:solidFill>
                  <a:srgbClr val="222A35"/>
                </a:solidFill>
                <a:latin typeface="Arial"/>
              </a:rPr>
              <a:t>Specialist</a:t>
            </a:r>
            <a:endParaRPr lang="en-IN" sz="1200" b="0" strike="noStrike" spc="-1" dirty="0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-18512" y="3300480"/>
            <a:ext cx="2717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1" strike="noStrike" spc="-1">
                <a:solidFill>
                  <a:srgbClr val="222A35"/>
                </a:solidFill>
                <a:latin typeface="Arial"/>
              </a:rPr>
              <a:t>Formulation</a:t>
            </a:r>
            <a:r>
              <a:rPr lang="en-IN" sz="1200" b="0" strike="noStrike" spc="-1">
                <a:solidFill>
                  <a:srgbClr val="222A35"/>
                </a:solidFill>
                <a:latin typeface="Arial"/>
              </a:rPr>
              <a:t> Specialists</a:t>
            </a:r>
            <a:endParaRPr lang="en-IN" sz="1200" b="0" strike="noStrike" spc="-1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21088" y="1987560"/>
            <a:ext cx="3226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0" strike="noStrike" spc="-1">
                <a:solidFill>
                  <a:srgbClr val="222A35"/>
                </a:solidFill>
                <a:latin typeface="Arial"/>
              </a:rPr>
              <a:t>	</a:t>
            </a:r>
            <a:endParaRPr lang="en-IN" sz="1200" b="0" strike="noStrike" spc="-1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-36512" y="4829432"/>
            <a:ext cx="4571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1" strike="noStrike" spc="-1">
                <a:solidFill>
                  <a:srgbClr val="222A35"/>
                </a:solidFill>
                <a:latin typeface="Arial"/>
              </a:rPr>
              <a:t>CMC</a:t>
            </a:r>
            <a:r>
              <a:rPr lang="en-IN" sz="1200" b="0" strike="noStrike" spc="-1">
                <a:solidFill>
                  <a:srgbClr val="222A35"/>
                </a:solidFill>
                <a:latin typeface="Arial"/>
              </a:rPr>
              <a:t> Development  Specialist</a:t>
            </a:r>
            <a:endParaRPr lang="en-IN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200" b="0" strike="noStrike" spc="-1">
                <a:solidFill>
                  <a:srgbClr val="222A35"/>
                </a:solidFill>
                <a:latin typeface="Arial"/>
              </a:rPr>
              <a:t>(chemistry &amp; manufacturing  controls)</a:t>
            </a:r>
            <a:endParaRPr lang="en-IN" sz="1200" b="0" strike="noStrike" spc="-1">
              <a:latin typeface="Arial"/>
            </a:endParaRPr>
          </a:p>
        </p:txBody>
      </p:sp>
      <p:sp>
        <p:nvSpPr>
          <p:cNvPr id="326" name="CustomShape 9"/>
          <p:cNvSpPr/>
          <p:nvPr/>
        </p:nvSpPr>
        <p:spPr>
          <a:xfrm>
            <a:off x="48808" y="1213200"/>
            <a:ext cx="34988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1" strike="noStrike" spc="-1">
                <a:solidFill>
                  <a:srgbClr val="222A35"/>
                </a:solidFill>
                <a:latin typeface="Arial"/>
              </a:rPr>
              <a:t>Principal Investigator</a:t>
            </a:r>
            <a:endParaRPr lang="en-IN" sz="1200" b="0" strike="noStrike" spc="-1">
              <a:latin typeface="Arial"/>
            </a:endParaRPr>
          </a:p>
        </p:txBody>
      </p:sp>
      <p:sp>
        <p:nvSpPr>
          <p:cNvPr id="327" name="CustomShape 10"/>
          <p:cNvSpPr/>
          <p:nvPr/>
        </p:nvSpPr>
        <p:spPr>
          <a:xfrm>
            <a:off x="3686216" y="1286280"/>
            <a:ext cx="2469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0" strike="noStrike" spc="-1" dirty="0">
                <a:solidFill>
                  <a:srgbClr val="222A35"/>
                </a:solidFill>
                <a:latin typeface="Arial"/>
              </a:rPr>
              <a:t>Bianca Avramovitch, PhD</a:t>
            </a:r>
            <a:endParaRPr lang="en-IN" sz="1200" b="0" strike="noStrike" spc="-1" dirty="0">
              <a:latin typeface="Arial"/>
            </a:endParaRPr>
          </a:p>
        </p:txBody>
      </p:sp>
      <p:pic>
        <p:nvPicPr>
          <p:cNvPr id="328" name="Picture 24"/>
          <p:cNvPicPr/>
          <p:nvPr/>
        </p:nvPicPr>
        <p:blipFill>
          <a:blip r:embed="rId4"/>
          <a:stretch/>
        </p:blipFill>
        <p:spPr>
          <a:xfrm>
            <a:off x="2869424" y="884160"/>
            <a:ext cx="622080" cy="772920"/>
          </a:xfrm>
          <a:prstGeom prst="rect">
            <a:avLst/>
          </a:prstGeom>
          <a:ln>
            <a:noFill/>
          </a:ln>
        </p:spPr>
      </p:pic>
      <p:sp>
        <p:nvSpPr>
          <p:cNvPr id="329" name="CustomShape 11"/>
          <p:cNvSpPr/>
          <p:nvPr/>
        </p:nvSpPr>
        <p:spPr>
          <a:xfrm>
            <a:off x="13168" y="1776600"/>
            <a:ext cx="34988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0" strike="noStrike" spc="-1" dirty="0">
                <a:solidFill>
                  <a:srgbClr val="222A35"/>
                </a:solidFill>
                <a:latin typeface="Arial"/>
              </a:rPr>
              <a:t>Teva Coordinator, </a:t>
            </a:r>
            <a:endParaRPr lang="en-IN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200" b="1" strike="noStrike" spc="-1" dirty="0">
                <a:solidFill>
                  <a:srgbClr val="222A35"/>
                </a:solidFill>
                <a:latin typeface="Arial"/>
              </a:rPr>
              <a:t>Academic Affairs and Networks</a:t>
            </a:r>
            <a:endParaRPr lang="en-IN" sz="1200" b="0" strike="noStrike" spc="-1" dirty="0">
              <a:latin typeface="Arial"/>
            </a:endParaRPr>
          </a:p>
        </p:txBody>
      </p:sp>
      <p:sp>
        <p:nvSpPr>
          <p:cNvPr id="330" name="CustomShape 12"/>
          <p:cNvSpPr/>
          <p:nvPr/>
        </p:nvSpPr>
        <p:spPr>
          <a:xfrm>
            <a:off x="3680504" y="1922400"/>
            <a:ext cx="1504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0" strike="noStrike" spc="-1" dirty="0">
                <a:solidFill>
                  <a:srgbClr val="222A35"/>
                </a:solidFill>
                <a:latin typeface="Arial"/>
              </a:rPr>
              <a:t>Tal Yoetz, PhD</a:t>
            </a:r>
            <a:endParaRPr lang="en-IN" sz="1200" b="0" strike="noStrike" spc="-1" dirty="0">
              <a:latin typeface="Arial"/>
            </a:endParaRPr>
          </a:p>
        </p:txBody>
      </p:sp>
      <p:sp>
        <p:nvSpPr>
          <p:cNvPr id="331" name="CustomShape 13"/>
          <p:cNvSpPr/>
          <p:nvPr/>
        </p:nvSpPr>
        <p:spPr>
          <a:xfrm>
            <a:off x="3581144" y="4271432"/>
            <a:ext cx="1877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0" strike="noStrike" spc="-1">
                <a:solidFill>
                  <a:srgbClr val="222A35"/>
                </a:solidFill>
                <a:latin typeface="Arial"/>
              </a:rPr>
              <a:t>Turi Komlosh, PhD</a:t>
            </a:r>
            <a:endParaRPr lang="en-IN" sz="1200" b="0" strike="noStrike" spc="-1">
              <a:latin typeface="Arial"/>
            </a:endParaRPr>
          </a:p>
        </p:txBody>
      </p:sp>
      <p:sp>
        <p:nvSpPr>
          <p:cNvPr id="332" name="CustomShape 14"/>
          <p:cNvSpPr/>
          <p:nvPr/>
        </p:nvSpPr>
        <p:spPr>
          <a:xfrm>
            <a:off x="-10952" y="4200152"/>
            <a:ext cx="28868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1" strike="noStrike" spc="-1">
                <a:solidFill>
                  <a:srgbClr val="222A35"/>
                </a:solidFill>
                <a:latin typeface="Arial"/>
              </a:rPr>
              <a:t>Macro Molecules </a:t>
            </a:r>
            <a:r>
              <a:rPr lang="en-IN" sz="1200" b="0" strike="noStrike" spc="-1">
                <a:solidFill>
                  <a:srgbClr val="222A35"/>
                </a:solidFill>
                <a:latin typeface="Arial"/>
              </a:rPr>
              <a:t>Specialist</a:t>
            </a:r>
            <a:endParaRPr lang="en-IN" sz="1200" b="0" strike="noStrike" spc="-1">
              <a:latin typeface="Arial"/>
            </a:endParaRPr>
          </a:p>
        </p:txBody>
      </p:sp>
      <p:pic>
        <p:nvPicPr>
          <p:cNvPr id="333" name="Picture 3"/>
          <p:cNvPicPr/>
          <p:nvPr/>
        </p:nvPicPr>
        <p:blipFill>
          <a:blip r:embed="rId5"/>
          <a:stretch/>
        </p:blipFill>
        <p:spPr>
          <a:xfrm rot="10800000">
            <a:off x="2834426" y="4005064"/>
            <a:ext cx="622440" cy="624960"/>
          </a:xfrm>
          <a:prstGeom prst="rect">
            <a:avLst/>
          </a:prstGeom>
          <a:ln>
            <a:noFill/>
          </a:ln>
        </p:spPr>
      </p:pic>
      <p:pic>
        <p:nvPicPr>
          <p:cNvPr id="334" name="תמונה 99"/>
          <p:cNvPicPr/>
          <p:nvPr/>
        </p:nvPicPr>
        <p:blipFill>
          <a:blip r:embed="rId6"/>
          <a:srcRect l="17700" t="13339" r="16044" b="16673"/>
          <a:stretch/>
        </p:blipFill>
        <p:spPr>
          <a:xfrm>
            <a:off x="2843504" y="5469152"/>
            <a:ext cx="622440" cy="768160"/>
          </a:xfrm>
          <a:prstGeom prst="rect">
            <a:avLst/>
          </a:prstGeom>
          <a:ln>
            <a:noFill/>
          </a:ln>
        </p:spPr>
      </p:pic>
      <p:sp>
        <p:nvSpPr>
          <p:cNvPr id="335" name="CustomShape 15"/>
          <p:cNvSpPr/>
          <p:nvPr/>
        </p:nvSpPr>
        <p:spPr>
          <a:xfrm>
            <a:off x="3687344" y="5685152"/>
            <a:ext cx="19292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0" strike="noStrike" spc="-1" dirty="0">
                <a:solidFill>
                  <a:srgbClr val="222A35"/>
                </a:solidFill>
                <a:latin typeface="Arial"/>
              </a:rPr>
              <a:t>Sharon Gazal, PhD</a:t>
            </a:r>
            <a:endParaRPr lang="en-IN" sz="1200" b="0" strike="noStrike" spc="-1" dirty="0">
              <a:latin typeface="Arial"/>
            </a:endParaRPr>
          </a:p>
        </p:txBody>
      </p:sp>
      <p:sp>
        <p:nvSpPr>
          <p:cNvPr id="336" name="CustomShape 16"/>
          <p:cNvSpPr/>
          <p:nvPr/>
        </p:nvSpPr>
        <p:spPr>
          <a:xfrm>
            <a:off x="-36512" y="5644832"/>
            <a:ext cx="2099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200" b="1" strike="noStrike" spc="-1" dirty="0">
                <a:solidFill>
                  <a:srgbClr val="222A35"/>
                </a:solidFill>
                <a:latin typeface="Arial"/>
              </a:rPr>
              <a:t>Chemistry</a:t>
            </a:r>
            <a:r>
              <a:rPr lang="en-IN" sz="1200" b="0" strike="noStrike" spc="-1" dirty="0">
                <a:solidFill>
                  <a:srgbClr val="222A35"/>
                </a:solidFill>
                <a:latin typeface="Arial"/>
              </a:rPr>
              <a:t> Specialist</a:t>
            </a:r>
            <a:endParaRPr lang="en-IN" sz="1200" b="0" strike="noStrike" spc="-1" dirty="0">
              <a:latin typeface="Arial"/>
            </a:endParaRPr>
          </a:p>
        </p:txBody>
      </p:sp>
      <p:pic>
        <p:nvPicPr>
          <p:cNvPr id="337" name="Picture 2"/>
          <p:cNvPicPr/>
          <p:nvPr/>
        </p:nvPicPr>
        <p:blipFill>
          <a:blip r:embed="rId7"/>
          <a:stretch/>
        </p:blipFill>
        <p:spPr>
          <a:xfrm>
            <a:off x="2783744" y="1719000"/>
            <a:ext cx="682560" cy="694080"/>
          </a:xfrm>
          <a:prstGeom prst="rect">
            <a:avLst/>
          </a:prstGeom>
          <a:ln>
            <a:noFill/>
          </a:ln>
        </p:spPr>
      </p:pic>
      <p:pic>
        <p:nvPicPr>
          <p:cNvPr id="338" name="Picture 3"/>
          <p:cNvPicPr/>
          <p:nvPr/>
        </p:nvPicPr>
        <p:blipFill>
          <a:blip r:embed="rId8"/>
          <a:stretch/>
        </p:blipFill>
        <p:spPr>
          <a:xfrm rot="10800000">
            <a:off x="3059275" y="3214522"/>
            <a:ext cx="576621" cy="718533"/>
          </a:xfrm>
          <a:prstGeom prst="rect">
            <a:avLst/>
          </a:prstGeom>
          <a:ln>
            <a:noFill/>
          </a:ln>
        </p:spPr>
      </p:pic>
      <p:pic>
        <p:nvPicPr>
          <p:cNvPr id="339" name="Picture 4"/>
          <p:cNvPicPr/>
          <p:nvPr/>
        </p:nvPicPr>
        <p:blipFill>
          <a:blip r:embed="rId9"/>
          <a:stretch/>
        </p:blipFill>
        <p:spPr>
          <a:xfrm rot="10800000">
            <a:off x="2483769" y="3204317"/>
            <a:ext cx="555617" cy="728738"/>
          </a:xfrm>
          <a:prstGeom prst="rect">
            <a:avLst/>
          </a:prstGeom>
          <a:ln>
            <a:noFill/>
          </a:ln>
        </p:spPr>
      </p:pic>
      <p:pic>
        <p:nvPicPr>
          <p:cNvPr id="340" name="Picture 3"/>
          <p:cNvPicPr/>
          <p:nvPr/>
        </p:nvPicPr>
        <p:blipFill>
          <a:blip r:embed="rId10"/>
          <a:stretch/>
        </p:blipFill>
        <p:spPr>
          <a:xfrm rot="10800000">
            <a:off x="525270" y="253921"/>
            <a:ext cx="843480" cy="327600"/>
          </a:xfrm>
          <a:prstGeom prst="rect">
            <a:avLst/>
          </a:prstGeom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68" y="2480841"/>
            <a:ext cx="1191958" cy="15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76256" y="4124980"/>
            <a:ext cx="18722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IN" sz="1400" spc="-1" dirty="0">
                <a:solidFill>
                  <a:srgbClr val="000000"/>
                </a:solidFill>
                <a:latin typeface="+mj-lt"/>
              </a:rPr>
              <a:t>Krishna Vippala</a:t>
            </a:r>
            <a:endParaRPr lang="en-IN" sz="1400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IN" sz="1400" spc="-1" dirty="0">
                <a:solidFill>
                  <a:srgbClr val="000000"/>
                </a:solidFill>
                <a:latin typeface="+mj-lt"/>
              </a:rPr>
              <a:t>ESR3 Fellow</a:t>
            </a:r>
            <a:endParaRPr lang="en-IN" sz="1400" spc="-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1691640" y="260640"/>
            <a:ext cx="5290560" cy="39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en-US" sz="2000" b="1" strike="noStrike" spc="-1" dirty="0" smtClean="0">
                <a:solidFill>
                  <a:srgbClr val="000000"/>
                </a:solidFill>
                <a:latin typeface="Arial"/>
              </a:rPr>
              <a:t>Role </a:t>
            </a:r>
            <a:r>
              <a:rPr lang="en-US" sz="2000" b="1" spc="-1" dirty="0" smtClean="0">
                <a:solidFill>
                  <a:srgbClr val="000000"/>
                </a:solidFill>
                <a:latin typeface="Arial"/>
              </a:rPr>
              <a:t>within the network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3" name="Picture 3"/>
          <p:cNvPicPr/>
          <p:nvPr/>
        </p:nvPicPr>
        <p:blipFill>
          <a:blip r:embed="rId2"/>
          <a:stretch/>
        </p:blipFill>
        <p:spPr>
          <a:xfrm rot="10800000">
            <a:off x="300336" y="260640"/>
            <a:ext cx="843480" cy="3276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889920" y="935040"/>
            <a:ext cx="67327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600" b="1" strike="noStrike" spc="-1" dirty="0">
                <a:solidFill>
                  <a:srgbClr val="000000"/>
                </a:solidFill>
                <a:latin typeface="Arial"/>
              </a:rPr>
              <a:t>ESR3: Oral </a:t>
            </a:r>
            <a:r>
              <a:rPr lang="en-IN" sz="1600" b="1" strike="noStrike" spc="-1" dirty="0" err="1">
                <a:solidFill>
                  <a:srgbClr val="000000"/>
                </a:solidFill>
                <a:latin typeface="Arial"/>
              </a:rPr>
              <a:t>nano</a:t>
            </a:r>
            <a:r>
              <a:rPr lang="en-IN" sz="1600" b="1" strike="noStrike" spc="-1" dirty="0">
                <a:solidFill>
                  <a:srgbClr val="000000"/>
                </a:solidFill>
                <a:latin typeface="Arial"/>
              </a:rPr>
              <a:t> delivery – Formulation design and characterization</a:t>
            </a:r>
            <a:endParaRPr lang="en-IN" sz="16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355" y="1772816"/>
            <a:ext cx="870012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spc="-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Research</a:t>
            </a:r>
            <a:endParaRPr lang="en-IN" sz="1400" spc="-1" dirty="0">
              <a:latin typeface="+mj-lt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spc="-1" dirty="0" smtClean="0">
                <a:solidFill>
                  <a:srgbClr val="000000"/>
                </a:solidFill>
                <a:latin typeface="+mj-lt"/>
              </a:rPr>
              <a:t>Synthesize </a:t>
            </a:r>
            <a:r>
              <a:rPr lang="en-IN" sz="1400" spc="-1" dirty="0">
                <a:solidFill>
                  <a:srgbClr val="000000"/>
                </a:solidFill>
                <a:latin typeface="+mj-lt"/>
              </a:rPr>
              <a:t>enzyme-responsive hydrophobic </a:t>
            </a:r>
            <a:r>
              <a:rPr lang="en-IN" sz="1400" spc="-1" dirty="0" err="1">
                <a:solidFill>
                  <a:srgbClr val="000000"/>
                </a:solidFill>
                <a:latin typeface="+mj-lt"/>
              </a:rPr>
              <a:t>dendrons</a:t>
            </a:r>
            <a:r>
              <a:rPr lang="en-IN" sz="1400" spc="-1" dirty="0">
                <a:solidFill>
                  <a:srgbClr val="000000"/>
                </a:solidFill>
                <a:latin typeface="+mj-lt"/>
              </a:rPr>
              <a:t> according to procedures developed by </a:t>
            </a:r>
            <a:r>
              <a:rPr lang="en-IN" sz="1400" spc="-1" dirty="0" err="1">
                <a:solidFill>
                  <a:srgbClr val="000000"/>
                </a:solidFill>
                <a:latin typeface="+mj-lt"/>
              </a:rPr>
              <a:t>Prof.</a:t>
            </a:r>
            <a:r>
              <a:rPr lang="en-IN" sz="1400" spc="-1" dirty="0">
                <a:solidFill>
                  <a:srgbClr val="000000"/>
                </a:solidFill>
                <a:latin typeface="+mj-lt"/>
              </a:rPr>
              <a:t> Amir  (TAU) and to modify it to target the specific </a:t>
            </a:r>
            <a:r>
              <a:rPr lang="en-IN" sz="1400" spc="-1" dirty="0" smtClean="0">
                <a:solidFill>
                  <a:srgbClr val="000000"/>
                </a:solidFill>
                <a:latin typeface="+mj-lt"/>
              </a:rPr>
              <a:t>indication</a:t>
            </a:r>
            <a:endParaRPr lang="en-IN" sz="1400" spc="-1" dirty="0">
              <a:latin typeface="+mj-lt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spc="-1" dirty="0" smtClean="0">
                <a:solidFill>
                  <a:srgbClr val="000000"/>
                </a:solidFill>
                <a:latin typeface="+mj-lt"/>
              </a:rPr>
              <a:t>Develop </a:t>
            </a:r>
            <a:r>
              <a:rPr lang="en-IN" sz="1400" spc="-1" dirty="0">
                <a:solidFill>
                  <a:srgbClr val="000000"/>
                </a:solidFill>
                <a:latin typeface="+mj-lt"/>
              </a:rPr>
              <a:t>high resolving methods for characterizing the species developed in collaboration with TAU and any other interested consortium partners. </a:t>
            </a:r>
            <a:endParaRPr lang="en-IN" sz="1400" spc="-1" dirty="0">
              <a:latin typeface="+mj-lt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spc="-1" dirty="0">
                <a:solidFill>
                  <a:srgbClr val="000000"/>
                </a:solidFill>
                <a:latin typeface="+mj-lt"/>
              </a:rPr>
              <a:t>Develop methods which should monitor the processes involved and </a:t>
            </a:r>
            <a:r>
              <a:rPr lang="en-IN" sz="1400" spc="-1" dirty="0" smtClean="0">
                <a:solidFill>
                  <a:srgbClr val="000000"/>
                </a:solidFill>
                <a:latin typeface="+mj-lt"/>
              </a:rPr>
              <a:t>researched </a:t>
            </a:r>
            <a:endParaRPr lang="en-IN" sz="1400" spc="-1" dirty="0">
              <a:latin typeface="+mj-lt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spc="-1" dirty="0" smtClean="0">
                <a:solidFill>
                  <a:srgbClr val="000000"/>
                </a:solidFill>
                <a:latin typeface="+mj-lt"/>
              </a:rPr>
              <a:t>Evaluate </a:t>
            </a:r>
            <a:r>
              <a:rPr lang="en-IN" sz="1400" spc="-1" dirty="0">
                <a:solidFill>
                  <a:srgbClr val="000000"/>
                </a:solidFill>
                <a:latin typeface="+mj-lt"/>
              </a:rPr>
              <a:t>the new species in biological systems. </a:t>
            </a:r>
            <a:endParaRPr lang="en-IN" sz="1400" spc="-1" dirty="0" smtClean="0">
              <a:solidFill>
                <a:srgbClr val="000000"/>
              </a:solidFill>
              <a:latin typeface="+mj-lt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spc="-1" dirty="0" smtClean="0">
                <a:solidFill>
                  <a:srgbClr val="000000"/>
                </a:solidFill>
                <a:latin typeface="+mj-lt"/>
              </a:rPr>
              <a:t>Development </a:t>
            </a:r>
            <a:r>
              <a:rPr lang="en-IN" sz="1400" spc="-1" dirty="0">
                <a:solidFill>
                  <a:srgbClr val="000000"/>
                </a:solidFill>
                <a:latin typeface="+mj-lt"/>
              </a:rPr>
              <a:t>of lipid/polymer-based </a:t>
            </a:r>
            <a:r>
              <a:rPr lang="en-IN" sz="1400" spc="-1" dirty="0" err="1">
                <a:solidFill>
                  <a:srgbClr val="000000"/>
                </a:solidFill>
                <a:latin typeface="+mj-lt"/>
              </a:rPr>
              <a:t>nano</a:t>
            </a:r>
            <a:r>
              <a:rPr lang="en-IN" sz="1400" spc="-1" dirty="0">
                <a:solidFill>
                  <a:srgbClr val="000000"/>
                </a:solidFill>
                <a:latin typeface="+mj-lt"/>
              </a:rPr>
              <a:t> formulation in lab scale </a:t>
            </a:r>
            <a:endParaRPr lang="en-IN" sz="1400" spc="-1" dirty="0" smtClean="0">
              <a:solidFill>
                <a:srgbClr val="000000"/>
              </a:solidFill>
              <a:latin typeface="+mj-lt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spc="-1" dirty="0" smtClean="0">
                <a:solidFill>
                  <a:srgbClr val="000000"/>
                </a:solidFill>
                <a:latin typeface="+mj-lt"/>
              </a:rPr>
              <a:t>Extensive </a:t>
            </a:r>
            <a:r>
              <a:rPr lang="en-IN" sz="1400" spc="-1" dirty="0">
                <a:solidFill>
                  <a:srgbClr val="000000"/>
                </a:solidFill>
                <a:latin typeface="+mj-lt"/>
              </a:rPr>
              <a:t>physicochemical characterization of the NPs </a:t>
            </a:r>
            <a:endParaRPr lang="en-IN" sz="1400" spc="-1" dirty="0" smtClean="0">
              <a:solidFill>
                <a:srgbClr val="000000"/>
              </a:solidFill>
              <a:latin typeface="+mj-lt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spc="-1" dirty="0" smtClean="0">
                <a:solidFill>
                  <a:srgbClr val="000000"/>
                </a:solidFill>
                <a:latin typeface="+mj-lt"/>
              </a:rPr>
              <a:t>NPs </a:t>
            </a:r>
            <a:r>
              <a:rPr lang="en-IN" sz="1400" spc="-1" dirty="0">
                <a:solidFill>
                  <a:srgbClr val="000000"/>
                </a:solidFill>
                <a:latin typeface="+mj-lt"/>
              </a:rPr>
              <a:t>GMP Manufacturing in larger scale (scale-up) – depending on the previous steps </a:t>
            </a:r>
            <a:r>
              <a:rPr lang="en-IN" sz="1400" spc="-1" dirty="0" smtClean="0">
                <a:solidFill>
                  <a:srgbClr val="000000"/>
                </a:solidFill>
                <a:latin typeface="+mj-lt"/>
              </a:rPr>
              <a:t>success </a:t>
            </a:r>
            <a:endParaRPr lang="en-US" sz="1400" spc="-1" dirty="0">
              <a:solidFill>
                <a:srgbClr val="000000"/>
              </a:solidFill>
              <a:latin typeface="+mj-lt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endParaRPr lang="en-IN" sz="1400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609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107" y="220587"/>
            <a:ext cx="843708" cy="3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908720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Planned </a:t>
            </a:r>
            <a:r>
              <a:rPr lang="en-US" b="1" spc="-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secondments</a:t>
            </a:r>
            <a:r>
              <a:rPr lang="en-US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and trainings:</a:t>
            </a:r>
          </a:p>
          <a:p>
            <a:r>
              <a:rPr lang="en-US" sz="1400" spc="-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en-US" sz="1400" spc="-1" dirty="0">
                <a:solidFill>
                  <a:srgbClr val="000000"/>
                </a:solidFill>
                <a:latin typeface="+mj-lt"/>
              </a:rPr>
              <a:t>At Teva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spc="-1" dirty="0">
                <a:solidFill>
                  <a:srgbClr val="000000"/>
                </a:solidFill>
                <a:latin typeface="+mj-lt"/>
              </a:rPr>
              <a:t>ESR 4 – TUE  – industrial formulation of SCPN (M30, 3 months)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spc="-1" dirty="0">
                <a:solidFill>
                  <a:srgbClr val="000000"/>
                </a:solidFill>
                <a:latin typeface="+mj-lt"/>
              </a:rPr>
              <a:t>ESR 10 – BAS - encapsulate catalyst in lipid NP (M36, 3 months)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spc="-1" dirty="0">
                <a:solidFill>
                  <a:srgbClr val="000000"/>
                </a:solidFill>
                <a:latin typeface="+mj-lt"/>
              </a:rPr>
              <a:t>ESR 13 – TAU (Satchi </a:t>
            </a:r>
            <a:r>
              <a:rPr lang="en-US" sz="1400" spc="-1" dirty="0" err="1">
                <a:solidFill>
                  <a:srgbClr val="000000"/>
                </a:solidFill>
                <a:latin typeface="+mj-lt"/>
              </a:rPr>
              <a:t>Fainaro</a:t>
            </a:r>
            <a:r>
              <a:rPr lang="en-US" sz="1400" spc="-1" dirty="0">
                <a:solidFill>
                  <a:srgbClr val="000000"/>
                </a:solidFill>
                <a:latin typeface="+mj-lt"/>
              </a:rPr>
              <a:t>) –  oral formulations (M36, 3 months)</a:t>
            </a:r>
            <a:r>
              <a:rPr lang="ca-ES" altLang="en-US" sz="1400" spc="-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endParaRPr lang="ca-ES" altLang="en-US" sz="1400" spc="-1" dirty="0">
              <a:solidFill>
                <a:srgbClr val="000000"/>
              </a:solidFill>
              <a:latin typeface="+mj-lt"/>
            </a:endParaRPr>
          </a:p>
          <a:p>
            <a:endParaRPr lang="ca-ES" altLang="en-US" sz="1400" spc="-1" dirty="0">
              <a:solidFill>
                <a:srgbClr val="000000"/>
              </a:solidFill>
              <a:latin typeface="+mj-lt"/>
            </a:endParaRPr>
          </a:p>
          <a:p>
            <a:r>
              <a:rPr lang="ca-ES" altLang="en-US" sz="1400" spc="-1" dirty="0">
                <a:solidFill>
                  <a:srgbClr val="000000"/>
                </a:solidFill>
                <a:latin typeface="+mj-lt"/>
              </a:rPr>
              <a:t>ESR 3 - TEVA.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en-US" sz="1400" spc="-1" dirty="0">
                <a:solidFill>
                  <a:srgbClr val="000000"/>
                </a:solidFill>
                <a:latin typeface="+mj-lt"/>
              </a:rPr>
              <a:t>At IBEC: NP imaging (</a:t>
            </a:r>
            <a:r>
              <a:rPr lang="ca-ES" altLang="en-US" sz="1400" spc="-1" dirty="0">
                <a:solidFill>
                  <a:srgbClr val="000000"/>
                </a:solidFill>
                <a:latin typeface="+mj-lt"/>
              </a:rPr>
              <a:t>Month 18 – 21, 4 months)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altLang="en-US" sz="1400" spc="-1" dirty="0">
                <a:solidFill>
                  <a:srgbClr val="000000"/>
                </a:solidFill>
                <a:latin typeface="+mj-lt"/>
              </a:rPr>
              <a:t>At TUE – SAXS characterization of NP (Month 30, 3months)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ca-ES" altLang="en-US" sz="1400" spc="-1" dirty="0">
              <a:solidFill>
                <a:srgbClr val="000000"/>
              </a:solidFill>
              <a:latin typeface="+mj-lt"/>
            </a:endParaRPr>
          </a:p>
          <a:p>
            <a:pPr lvl="1"/>
            <a:endParaRPr lang="ca-ES" altLang="en-US" sz="1400" spc="-1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ca-ES" altLang="en-US" sz="1400" spc="-1" dirty="0">
              <a:solidFill>
                <a:srgbClr val="000000"/>
              </a:solidFill>
              <a:latin typeface="+mj-lt"/>
            </a:endParaRPr>
          </a:p>
          <a:p>
            <a:r>
              <a:rPr lang="ca-ES" altLang="en-US" sz="1400" spc="-1" dirty="0">
                <a:solidFill>
                  <a:srgbClr val="000000"/>
                </a:solidFill>
                <a:latin typeface="+mj-lt"/>
              </a:rPr>
              <a:t>Planned Trainings:  Sept 26, 2019, Basel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5" y="4940593"/>
            <a:ext cx="915530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Shape 1"/>
          <p:cNvSpPr txBox="1"/>
          <p:nvPr/>
        </p:nvSpPr>
        <p:spPr>
          <a:xfrm>
            <a:off x="1691640" y="260640"/>
            <a:ext cx="5290560" cy="39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en-US" sz="2000" b="1" strike="noStrike" spc="-1" dirty="0" smtClean="0">
                <a:solidFill>
                  <a:srgbClr val="000000"/>
                </a:solidFill>
                <a:latin typeface="Arial"/>
              </a:rPr>
              <a:t>Role </a:t>
            </a:r>
            <a:r>
              <a:rPr lang="en-US" sz="2000" b="1" spc="-1" dirty="0" smtClean="0">
                <a:solidFill>
                  <a:srgbClr val="000000"/>
                </a:solidFill>
                <a:latin typeface="Arial"/>
              </a:rPr>
              <a:t>within the network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8272</TotalTime>
  <Words>345</Words>
  <Application>Microsoft Office PowerPoint</Application>
  <PresentationFormat>On-screen Show (4:3)</PresentationFormat>
  <Paragraphs>72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Avramovitch</dc:creator>
  <cp:lastModifiedBy>Bianca Avramovitch</cp:lastModifiedBy>
  <cp:revision>76</cp:revision>
  <dcterms:created xsi:type="dcterms:W3CDTF">2019-03-20T13:52:17Z</dcterms:created>
  <dcterms:modified xsi:type="dcterms:W3CDTF">2019-06-03T13:00:01Z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Teva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