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7" r:id="rId4"/>
    <p:sldId id="268" r:id="rId5"/>
    <p:sldId id="265" r:id="rId6"/>
    <p:sldId id="260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0968F1BD-C7D6-4A14-85CD-9515DEB2B498}">
          <p14:sldIdLst>
            <p14:sldId id="258"/>
            <p14:sldId id="259"/>
            <p14:sldId id="267"/>
            <p14:sldId id="268"/>
            <p14:sldId id="265"/>
            <p14:sldId id="260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a Miralles" initials="RM" lastIdx="4" clrIdx="0"/>
  <p:cmAuthor id="2" name="Rosa Miralles" initials="RM [2]" lastIdx="1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29" autoAdjust="0"/>
    <p:restoredTop sz="94660"/>
  </p:normalViewPr>
  <p:slideViewPr>
    <p:cSldViewPr snapToGrid="0">
      <p:cViewPr varScale="1">
        <p:scale>
          <a:sx n="64" d="100"/>
          <a:sy n="64" d="100"/>
        </p:scale>
        <p:origin x="86" y="4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a Miralles" userId="12b96edc-7e11-4008-9c1b-41604ad74178" providerId="ADAL" clId="{3BA5FF05-0BB1-4C39-9E33-964184DC786D}"/>
    <pc:docChg chg="undo redo custSel addSld delSld modSld modSection">
      <pc:chgData name="Rosa Miralles" userId="12b96edc-7e11-4008-9c1b-41604ad74178" providerId="ADAL" clId="{3BA5FF05-0BB1-4C39-9E33-964184DC786D}" dt="2019-05-23T09:22:46.982" v="1305" actId="108"/>
      <pc:docMkLst>
        <pc:docMk/>
      </pc:docMkLst>
      <pc:sldChg chg="addSp delSp modSp delCm">
        <pc:chgData name="Rosa Miralles" userId="12b96edc-7e11-4008-9c1b-41604ad74178" providerId="ADAL" clId="{3BA5FF05-0BB1-4C39-9E33-964184DC786D}" dt="2019-05-23T08:33:46.294" v="328" actId="6549"/>
        <pc:sldMkLst>
          <pc:docMk/>
          <pc:sldMk cId="3341726589" sldId="258"/>
        </pc:sldMkLst>
        <pc:spChg chg="del mod">
          <ac:chgData name="Rosa Miralles" userId="12b96edc-7e11-4008-9c1b-41604ad74178" providerId="ADAL" clId="{3BA5FF05-0BB1-4C39-9E33-964184DC786D}" dt="2019-05-23T08:11:38.310" v="6"/>
          <ac:spMkLst>
            <pc:docMk/>
            <pc:sldMk cId="3341726589" sldId="258"/>
            <ac:spMk id="2" creationId="{1E11C9BE-D771-4048-825D-437D9D7315E5}"/>
          </ac:spMkLst>
        </pc:spChg>
        <pc:spChg chg="del">
          <ac:chgData name="Rosa Miralles" userId="12b96edc-7e11-4008-9c1b-41604ad74178" providerId="ADAL" clId="{3BA5FF05-0BB1-4C39-9E33-964184DC786D}" dt="2019-05-23T08:11:16.782" v="0" actId="478"/>
          <ac:spMkLst>
            <pc:docMk/>
            <pc:sldMk cId="3341726589" sldId="258"/>
            <ac:spMk id="3" creationId="{4136F099-3A18-4584-B4CC-BD28E41CB00C}"/>
          </ac:spMkLst>
        </pc:spChg>
        <pc:spChg chg="del">
          <ac:chgData name="Rosa Miralles" userId="12b96edc-7e11-4008-9c1b-41604ad74178" providerId="ADAL" clId="{3BA5FF05-0BB1-4C39-9E33-964184DC786D}" dt="2019-05-23T08:11:16.782" v="0" actId="478"/>
          <ac:spMkLst>
            <pc:docMk/>
            <pc:sldMk cId="3341726589" sldId="258"/>
            <ac:spMk id="5" creationId="{BBE38510-26D0-4F0B-8922-13CBF380EA13}"/>
          </ac:spMkLst>
        </pc:spChg>
        <pc:spChg chg="add mod">
          <ac:chgData name="Rosa Miralles" userId="12b96edc-7e11-4008-9c1b-41604ad74178" providerId="ADAL" clId="{3BA5FF05-0BB1-4C39-9E33-964184DC786D}" dt="2019-05-23T08:33:46.294" v="328" actId="6549"/>
          <ac:spMkLst>
            <pc:docMk/>
            <pc:sldMk cId="3341726589" sldId="258"/>
            <ac:spMk id="8" creationId="{2A1919E1-D5E6-40AD-8234-A87DC52CAD02}"/>
          </ac:spMkLst>
        </pc:spChg>
        <pc:spChg chg="add">
          <ac:chgData name="Rosa Miralles" userId="12b96edc-7e11-4008-9c1b-41604ad74178" providerId="ADAL" clId="{3BA5FF05-0BB1-4C39-9E33-964184DC786D}" dt="2019-05-23T08:11:23.035" v="2"/>
          <ac:spMkLst>
            <pc:docMk/>
            <pc:sldMk cId="3341726589" sldId="258"/>
            <ac:spMk id="9" creationId="{FBE2EB94-1980-48D9-ABFD-CD15EFC25076}"/>
          </ac:spMkLst>
        </pc:spChg>
      </pc:sldChg>
      <pc:sldChg chg="addSp delSp delCm">
        <pc:chgData name="Rosa Miralles" userId="12b96edc-7e11-4008-9c1b-41604ad74178" providerId="ADAL" clId="{3BA5FF05-0BB1-4C39-9E33-964184DC786D}" dt="2019-05-23T08:34:17.433" v="329" actId="1592"/>
        <pc:sldMkLst>
          <pc:docMk/>
          <pc:sldMk cId="1076748081" sldId="259"/>
        </pc:sldMkLst>
        <pc:spChg chg="del">
          <ac:chgData name="Rosa Miralles" userId="12b96edc-7e11-4008-9c1b-41604ad74178" providerId="ADAL" clId="{3BA5FF05-0BB1-4C39-9E33-964184DC786D}" dt="2019-05-23T08:11:54.652" v="7" actId="478"/>
          <ac:spMkLst>
            <pc:docMk/>
            <pc:sldMk cId="1076748081" sldId="259"/>
            <ac:spMk id="4" creationId="{284665AD-4F47-4A3F-A470-29FA121BD9FC}"/>
          </ac:spMkLst>
        </pc:spChg>
        <pc:spChg chg="add">
          <ac:chgData name="Rosa Miralles" userId="12b96edc-7e11-4008-9c1b-41604ad74178" providerId="ADAL" clId="{3BA5FF05-0BB1-4C39-9E33-964184DC786D}" dt="2019-05-23T08:11:55.027" v="8"/>
          <ac:spMkLst>
            <pc:docMk/>
            <pc:sldMk cId="1076748081" sldId="259"/>
            <ac:spMk id="5" creationId="{DF80727E-BBBA-4894-9020-93E7818094A0}"/>
          </ac:spMkLst>
        </pc:spChg>
      </pc:sldChg>
      <pc:sldChg chg="addSp modSp addCm delCm modCm">
        <pc:chgData name="Rosa Miralles" userId="12b96edc-7e11-4008-9c1b-41604ad74178" providerId="ADAL" clId="{3BA5FF05-0BB1-4C39-9E33-964184DC786D}" dt="2019-05-23T09:22:46.982" v="1305" actId="108"/>
        <pc:sldMkLst>
          <pc:docMk/>
          <pc:sldMk cId="3686295611" sldId="260"/>
        </pc:sldMkLst>
        <pc:spChg chg="mod">
          <ac:chgData name="Rosa Miralles" userId="12b96edc-7e11-4008-9c1b-41604ad74178" providerId="ADAL" clId="{3BA5FF05-0BB1-4C39-9E33-964184DC786D}" dt="2019-05-23T08:12:32.275" v="33" actId="20577"/>
          <ac:spMkLst>
            <pc:docMk/>
            <pc:sldMk cId="3686295611" sldId="260"/>
            <ac:spMk id="4" creationId="{284665AD-4F47-4A3F-A470-29FA121BD9FC}"/>
          </ac:spMkLst>
        </pc:spChg>
        <pc:spChg chg="add mod">
          <ac:chgData name="Rosa Miralles" userId="12b96edc-7e11-4008-9c1b-41604ad74178" providerId="ADAL" clId="{3BA5FF05-0BB1-4C39-9E33-964184DC786D}" dt="2019-05-23T08:46:12.766" v="411" actId="1035"/>
          <ac:spMkLst>
            <pc:docMk/>
            <pc:sldMk cId="3686295611" sldId="260"/>
            <ac:spMk id="5" creationId="{476D9D22-A354-438A-B403-56B6D5F736EA}"/>
          </ac:spMkLst>
        </pc:spChg>
        <pc:spChg chg="add mod">
          <ac:chgData name="Rosa Miralles" userId="12b96edc-7e11-4008-9c1b-41604ad74178" providerId="ADAL" clId="{3BA5FF05-0BB1-4C39-9E33-964184DC786D}" dt="2019-05-23T09:22:46.982" v="1305" actId="108"/>
          <ac:spMkLst>
            <pc:docMk/>
            <pc:sldMk cId="3686295611" sldId="260"/>
            <ac:spMk id="6" creationId="{EFD558AC-32CD-4F43-B8EB-6883DCF1080F}"/>
          </ac:spMkLst>
        </pc:spChg>
      </pc:sldChg>
      <pc:sldChg chg="addSp modSp add addCm delCm modCm">
        <pc:chgData name="Rosa Miralles" userId="12b96edc-7e11-4008-9c1b-41604ad74178" providerId="ADAL" clId="{3BA5FF05-0BB1-4C39-9E33-964184DC786D}" dt="2019-05-23T09:18:33.238" v="1152"/>
        <pc:sldMkLst>
          <pc:docMk/>
          <pc:sldMk cId="3294973370" sldId="265"/>
        </pc:sldMkLst>
        <pc:spChg chg="add mod">
          <ac:chgData name="Rosa Miralles" userId="12b96edc-7e11-4008-9c1b-41604ad74178" providerId="ADAL" clId="{3BA5FF05-0BB1-4C39-9E33-964184DC786D}" dt="2019-05-23T09:08:01.822" v="628" actId="552"/>
          <ac:spMkLst>
            <pc:docMk/>
            <pc:sldMk cId="3294973370" sldId="265"/>
            <ac:spMk id="4" creationId="{56F2797F-1BC0-47C2-AE13-77A61A365B8B}"/>
          </ac:spMkLst>
        </pc:spChg>
        <pc:spChg chg="mod">
          <ac:chgData name="Rosa Miralles" userId="12b96edc-7e11-4008-9c1b-41604ad74178" providerId="ADAL" clId="{3BA5FF05-0BB1-4C39-9E33-964184DC786D}" dt="2019-05-23T08:15:14.254" v="60" actId="20577"/>
          <ac:spMkLst>
            <pc:docMk/>
            <pc:sldMk cId="3294973370" sldId="265"/>
            <ac:spMk id="5" creationId="{DF80727E-BBBA-4894-9020-93E7818094A0}"/>
          </ac:spMkLst>
        </pc:spChg>
        <pc:spChg chg="add mod">
          <ac:chgData name="Rosa Miralles" userId="12b96edc-7e11-4008-9c1b-41604ad74178" providerId="ADAL" clId="{3BA5FF05-0BB1-4C39-9E33-964184DC786D}" dt="2019-05-23T09:18:01.686" v="1150" actId="1035"/>
          <ac:spMkLst>
            <pc:docMk/>
            <pc:sldMk cId="3294973370" sldId="265"/>
            <ac:spMk id="6" creationId="{5C2CED2C-1FB7-478D-B929-ABDA16DEE432}"/>
          </ac:spMkLst>
        </pc:spChg>
        <pc:spChg chg="add mod">
          <ac:chgData name="Rosa Miralles" userId="12b96edc-7e11-4008-9c1b-41604ad74178" providerId="ADAL" clId="{3BA5FF05-0BB1-4C39-9E33-964184DC786D}" dt="2019-05-23T09:17:52.975" v="1138" actId="1036"/>
          <ac:spMkLst>
            <pc:docMk/>
            <pc:sldMk cId="3294973370" sldId="265"/>
            <ac:spMk id="7" creationId="{DF4C0407-39C5-4426-9F35-513C5B7C90B3}"/>
          </ac:spMkLst>
        </pc:spChg>
        <pc:spChg chg="add mod">
          <ac:chgData name="Rosa Miralles" userId="12b96edc-7e11-4008-9c1b-41604ad74178" providerId="ADAL" clId="{3BA5FF05-0BB1-4C39-9E33-964184DC786D}" dt="2019-05-23T09:17:47.151" v="1115" actId="1035"/>
          <ac:spMkLst>
            <pc:docMk/>
            <pc:sldMk cId="3294973370" sldId="265"/>
            <ac:spMk id="8" creationId="{D6BF5947-BF33-4BD1-ABEB-FFCA53BC31CE}"/>
          </ac:spMkLst>
        </pc:spChg>
        <pc:spChg chg="add mod">
          <ac:chgData name="Rosa Miralles" userId="12b96edc-7e11-4008-9c1b-41604ad74178" providerId="ADAL" clId="{3BA5FF05-0BB1-4C39-9E33-964184DC786D}" dt="2019-05-23T09:17:52.975" v="1138" actId="1036"/>
          <ac:spMkLst>
            <pc:docMk/>
            <pc:sldMk cId="3294973370" sldId="265"/>
            <ac:spMk id="9" creationId="{3B33470C-F90D-4F36-965D-530400C950DC}"/>
          </ac:spMkLst>
        </pc:spChg>
        <pc:spChg chg="add mod">
          <ac:chgData name="Rosa Miralles" userId="12b96edc-7e11-4008-9c1b-41604ad74178" providerId="ADAL" clId="{3BA5FF05-0BB1-4C39-9E33-964184DC786D}" dt="2019-05-23T09:17:47.151" v="1115" actId="1035"/>
          <ac:spMkLst>
            <pc:docMk/>
            <pc:sldMk cId="3294973370" sldId="265"/>
            <ac:spMk id="10" creationId="{D85431D5-3F6F-4EFE-81E4-CAA31AFF094E}"/>
          </ac:spMkLst>
        </pc:spChg>
        <pc:picChg chg="add mod">
          <ac:chgData name="Rosa Miralles" userId="12b96edc-7e11-4008-9c1b-41604ad74178" providerId="ADAL" clId="{3BA5FF05-0BB1-4C39-9E33-964184DC786D}" dt="2019-05-23T09:17:52.975" v="1138" actId="1036"/>
          <ac:picMkLst>
            <pc:docMk/>
            <pc:sldMk cId="3294973370" sldId="265"/>
            <ac:picMk id="2" creationId="{A609355E-6702-40C2-B719-6D7D50822DBB}"/>
          </ac:picMkLst>
        </pc:picChg>
        <pc:picChg chg="add mod">
          <ac:chgData name="Rosa Miralles" userId="12b96edc-7e11-4008-9c1b-41604ad74178" providerId="ADAL" clId="{3BA5FF05-0BB1-4C39-9E33-964184DC786D}" dt="2019-05-23T09:17:59.021" v="1148" actId="1037"/>
          <ac:picMkLst>
            <pc:docMk/>
            <pc:sldMk cId="3294973370" sldId="265"/>
            <ac:picMk id="11" creationId="{77F06A20-8E21-45E4-BEAA-1931ED69A373}"/>
          </ac:picMkLst>
        </pc:picChg>
        <pc:picChg chg="add mod">
          <ac:chgData name="Rosa Miralles" userId="12b96edc-7e11-4008-9c1b-41604ad74178" providerId="ADAL" clId="{3BA5FF05-0BB1-4C39-9E33-964184DC786D}" dt="2019-05-23T09:17:47.151" v="1115" actId="1035"/>
          <ac:picMkLst>
            <pc:docMk/>
            <pc:sldMk cId="3294973370" sldId="265"/>
            <ac:picMk id="12" creationId="{DE559DD1-39AD-4BE2-A4A7-B9EC8A542696}"/>
          </ac:picMkLst>
        </pc:picChg>
        <pc:picChg chg="add mod">
          <ac:chgData name="Rosa Miralles" userId="12b96edc-7e11-4008-9c1b-41604ad74178" providerId="ADAL" clId="{3BA5FF05-0BB1-4C39-9E33-964184DC786D}" dt="2019-05-23T09:17:52.975" v="1138" actId="1036"/>
          <ac:picMkLst>
            <pc:docMk/>
            <pc:sldMk cId="3294973370" sldId="265"/>
            <ac:picMk id="13" creationId="{9E45DEBA-21E2-4EC2-BEF2-6FC7D77F811F}"/>
          </ac:picMkLst>
        </pc:picChg>
      </pc:sldChg>
      <pc:sldChg chg="addSp delSp modSp add addCm modCm">
        <pc:chgData name="Rosa Miralles" userId="12b96edc-7e11-4008-9c1b-41604ad74178" providerId="ADAL" clId="{3BA5FF05-0BB1-4C39-9E33-964184DC786D}" dt="2019-05-23T09:21:57.488" v="1304" actId="14100"/>
        <pc:sldMkLst>
          <pc:docMk/>
          <pc:sldMk cId="590054332" sldId="266"/>
        </pc:sldMkLst>
        <pc:spChg chg="add del">
          <ac:chgData name="Rosa Miralles" userId="12b96edc-7e11-4008-9c1b-41604ad74178" providerId="ADAL" clId="{3BA5FF05-0BB1-4C39-9E33-964184DC786D}" dt="2019-05-23T08:17:20.399" v="156"/>
          <ac:spMkLst>
            <pc:docMk/>
            <pc:sldMk cId="590054332" sldId="266"/>
            <ac:spMk id="2" creationId="{6A1BB9AB-2605-408A-94E1-6CCA74E1E101}"/>
          </ac:spMkLst>
        </pc:spChg>
        <pc:spChg chg="mod">
          <ac:chgData name="Rosa Miralles" userId="12b96edc-7e11-4008-9c1b-41604ad74178" providerId="ADAL" clId="{3BA5FF05-0BB1-4C39-9E33-964184DC786D}" dt="2019-05-23T08:55:02.826" v="575" actId="20577"/>
          <ac:spMkLst>
            <pc:docMk/>
            <pc:sldMk cId="590054332" sldId="266"/>
            <ac:spMk id="5" creationId="{476D9D22-A354-438A-B403-56B6D5F736EA}"/>
          </ac:spMkLst>
        </pc:spChg>
        <pc:spChg chg="del">
          <ac:chgData name="Rosa Miralles" userId="12b96edc-7e11-4008-9c1b-41604ad74178" providerId="ADAL" clId="{3BA5FF05-0BB1-4C39-9E33-964184DC786D}" dt="2019-05-23T08:17:18.399" v="154" actId="478"/>
          <ac:spMkLst>
            <pc:docMk/>
            <pc:sldMk cId="590054332" sldId="266"/>
            <ac:spMk id="6" creationId="{EFD558AC-32CD-4F43-B8EB-6883DCF1080F}"/>
          </ac:spMkLst>
        </pc:spChg>
        <pc:spChg chg="add del mod">
          <ac:chgData name="Rosa Miralles" userId="12b96edc-7e11-4008-9c1b-41604ad74178" providerId="ADAL" clId="{3BA5FF05-0BB1-4C39-9E33-964184DC786D}" dt="2019-05-23T08:18:04.765" v="183" actId="478"/>
          <ac:spMkLst>
            <pc:docMk/>
            <pc:sldMk cId="590054332" sldId="266"/>
            <ac:spMk id="7" creationId="{D1368693-6EB8-4551-AC14-2D5BA2221C49}"/>
          </ac:spMkLst>
        </pc:spChg>
        <pc:spChg chg="add mod">
          <ac:chgData name="Rosa Miralles" userId="12b96edc-7e11-4008-9c1b-41604ad74178" providerId="ADAL" clId="{3BA5FF05-0BB1-4C39-9E33-964184DC786D}" dt="2019-05-23T08:49:54.510" v="468" actId="164"/>
          <ac:spMkLst>
            <pc:docMk/>
            <pc:sldMk cId="590054332" sldId="266"/>
            <ac:spMk id="8" creationId="{338471B4-EE0A-4AF1-A4BE-C3305F58CA4D}"/>
          </ac:spMkLst>
        </pc:spChg>
        <pc:spChg chg="add mod">
          <ac:chgData name="Rosa Miralles" userId="12b96edc-7e11-4008-9c1b-41604ad74178" providerId="ADAL" clId="{3BA5FF05-0BB1-4C39-9E33-964184DC786D}" dt="2019-05-23T08:49:54.510" v="468" actId="164"/>
          <ac:spMkLst>
            <pc:docMk/>
            <pc:sldMk cId="590054332" sldId="266"/>
            <ac:spMk id="9" creationId="{0F8B3C10-5F64-4132-B18F-8E78AD962B6D}"/>
          </ac:spMkLst>
        </pc:spChg>
        <pc:spChg chg="add mod">
          <ac:chgData name="Rosa Miralles" userId="12b96edc-7e11-4008-9c1b-41604ad74178" providerId="ADAL" clId="{3BA5FF05-0BB1-4C39-9E33-964184DC786D}" dt="2019-05-23T09:21:07.135" v="1239" actId="1036"/>
          <ac:spMkLst>
            <pc:docMk/>
            <pc:sldMk cId="590054332" sldId="266"/>
            <ac:spMk id="10" creationId="{FA12826C-4CFA-4A51-9CE4-132D50FF6F5E}"/>
          </ac:spMkLst>
        </pc:spChg>
        <pc:spChg chg="add mod">
          <ac:chgData name="Rosa Miralles" userId="12b96edc-7e11-4008-9c1b-41604ad74178" providerId="ADAL" clId="{3BA5FF05-0BB1-4C39-9E33-964184DC786D}" dt="2019-05-23T09:21:57.488" v="1304" actId="14100"/>
          <ac:spMkLst>
            <pc:docMk/>
            <pc:sldMk cId="590054332" sldId="266"/>
            <ac:spMk id="12" creationId="{84996EFC-BEC5-4858-AF3F-0A485FE21508}"/>
          </ac:spMkLst>
        </pc:spChg>
        <pc:grpChg chg="add mod">
          <ac:chgData name="Rosa Miralles" userId="12b96edc-7e11-4008-9c1b-41604ad74178" providerId="ADAL" clId="{3BA5FF05-0BB1-4C39-9E33-964184DC786D}" dt="2019-05-23T09:20:21.729" v="1185" actId="1035"/>
          <ac:grpSpMkLst>
            <pc:docMk/>
            <pc:sldMk cId="590054332" sldId="266"/>
            <ac:grpSpMk id="11" creationId="{2E75383C-D5CE-4DF1-9638-E93ED73972FD}"/>
          </ac:grpSpMkLst>
        </pc:grpChg>
      </pc:sldChg>
    </pc:docChg>
  </pc:docChgLst>
  <pc:docChgLst>
    <pc:chgData name="Rosa Miralles" userId="12b96edc-7e11-4008-9c1b-41604ad74178" providerId="ADAL" clId="{22646CB1-DE0C-44C7-BB9F-29EC69321855}"/>
    <pc:docChg chg="custSel">
      <pc:chgData name="Rosa Miralles" userId="12b96edc-7e11-4008-9c1b-41604ad74178" providerId="ADAL" clId="{22646CB1-DE0C-44C7-BB9F-29EC69321855}" dt="2019-06-03T10:29:57.585" v="4" actId="1592"/>
      <pc:docMkLst>
        <pc:docMk/>
      </pc:docMkLst>
      <pc:sldChg chg="delCm">
        <pc:chgData name="Rosa Miralles" userId="12b96edc-7e11-4008-9c1b-41604ad74178" providerId="ADAL" clId="{22646CB1-DE0C-44C7-BB9F-29EC69321855}" dt="2019-06-03T10:28:14.319" v="0" actId="1592"/>
        <pc:sldMkLst>
          <pc:docMk/>
          <pc:sldMk cId="3341726589" sldId="258"/>
        </pc:sldMkLst>
      </pc:sldChg>
      <pc:sldChg chg="delCm">
        <pc:chgData name="Rosa Miralles" userId="12b96edc-7e11-4008-9c1b-41604ad74178" providerId="ADAL" clId="{22646CB1-DE0C-44C7-BB9F-29EC69321855}" dt="2019-06-03T10:29:05.500" v="3" actId="1592"/>
        <pc:sldMkLst>
          <pc:docMk/>
          <pc:sldMk cId="3686295611" sldId="260"/>
        </pc:sldMkLst>
      </pc:sldChg>
      <pc:sldChg chg="delCm">
        <pc:chgData name="Rosa Miralles" userId="12b96edc-7e11-4008-9c1b-41604ad74178" providerId="ADAL" clId="{22646CB1-DE0C-44C7-BB9F-29EC69321855}" dt="2019-06-03T10:28:35.756" v="2" actId="1592"/>
        <pc:sldMkLst>
          <pc:docMk/>
          <pc:sldMk cId="3294973370" sldId="265"/>
        </pc:sldMkLst>
      </pc:sldChg>
      <pc:sldChg chg="delCm">
        <pc:chgData name="Rosa Miralles" userId="12b96edc-7e11-4008-9c1b-41604ad74178" providerId="ADAL" clId="{22646CB1-DE0C-44C7-BB9F-29EC69321855}" dt="2019-06-03T10:29:57.585" v="4" actId="1592"/>
        <pc:sldMkLst>
          <pc:docMk/>
          <pc:sldMk cId="590054332" sldId="266"/>
        </pc:sldMkLst>
      </pc:sldChg>
      <pc:sldChg chg="delCm">
        <pc:chgData name="Rosa Miralles" userId="12b96edc-7e11-4008-9c1b-41604ad74178" providerId="ADAL" clId="{22646CB1-DE0C-44C7-BB9F-29EC69321855}" dt="2019-06-03T10:28:30.531" v="1" actId="1592"/>
        <pc:sldMkLst>
          <pc:docMk/>
          <pc:sldMk cId="3884330603" sldId="26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ERAC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47D39F4-CD7C-4FA4-A3A5-A5CAAD0662BA}"/>
              </a:ext>
            </a:extLst>
          </p:cNvPr>
          <p:cNvCxnSpPr/>
          <p:nvPr userDrawn="1"/>
        </p:nvCxnSpPr>
        <p:spPr>
          <a:xfrm>
            <a:off x="0" y="751562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9EFD7B8-A621-4E36-A14C-3A11215075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450" y="118944"/>
            <a:ext cx="1703238" cy="5256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EC6F39-C662-43AE-A7F8-7CF93D1E496D}"/>
              </a:ext>
            </a:extLst>
          </p:cNvPr>
          <p:cNvCxnSpPr/>
          <p:nvPr userDrawn="1"/>
        </p:nvCxnSpPr>
        <p:spPr>
          <a:xfrm>
            <a:off x="0" y="6281803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">
            <a:extLst>
              <a:ext uri="{FF2B5EF4-FFF2-40B4-BE49-F238E27FC236}">
                <a16:creationId xmlns:a16="http://schemas.microsoft.com/office/drawing/2014/main" id="{6BCD6E0F-4A71-41CB-9E3E-2B03659C2A9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876284" y="6327146"/>
            <a:ext cx="533761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n-US" sz="1300" dirty="0" err="1"/>
              <a:t>Innovative</a:t>
            </a:r>
            <a:r>
              <a:rPr lang="es-ES" altLang="en-US" sz="1300" dirty="0"/>
              <a:t> Training Networks (ITN) – Marie </a:t>
            </a:r>
            <a:r>
              <a:rPr lang="es-ES" altLang="en-US" sz="1300" dirty="0" err="1"/>
              <a:t>Skłodowska</a:t>
            </a:r>
            <a:r>
              <a:rPr lang="es-ES" altLang="en-US" sz="1300" dirty="0"/>
              <a:t>-Curie </a:t>
            </a:r>
            <a:r>
              <a:rPr lang="es-ES" altLang="en-US" sz="1300" dirty="0" err="1"/>
              <a:t>Actions</a:t>
            </a:r>
            <a:endParaRPr lang="es-ES" altLang="en-US" sz="1300" dirty="0"/>
          </a:p>
          <a:p>
            <a:pPr algn="ctr"/>
            <a:r>
              <a:rPr lang="es-ES" altLang="en-US" sz="1300" dirty="0"/>
              <a:t>H2020-MSCA-ITN-2017 (THERACAT-765497)</a:t>
            </a:r>
            <a:endParaRPr lang="en-US" altLang="en-US" sz="13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11568A9-8779-42FC-93B2-9CFC16DC87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107" y="6342836"/>
            <a:ext cx="701703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954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EFBAFC-AD8F-4B57-B5A9-27E651CDE767}" type="datetimeFigureOut">
              <a:rPr lang="ca-ES" smtClean="0"/>
              <a:t>3/6/2019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2A17B0-88D9-4F82-A5BF-D71DB7820C5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07938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EFBAFC-AD8F-4B57-B5A9-27E651CDE767}" type="datetimeFigureOut">
              <a:rPr lang="ca-ES" smtClean="0"/>
              <a:t>3/6/2019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2A17B0-88D9-4F82-A5BF-D71DB7820C5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50158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2790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EFBAFC-AD8F-4B57-B5A9-27E651CDE767}" type="datetimeFigureOut">
              <a:rPr lang="ca-ES" smtClean="0"/>
              <a:t>3/6/2019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2A17B0-88D9-4F82-A5BF-D71DB7820C5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36432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EFBAFC-AD8F-4B57-B5A9-27E651CDE767}" type="datetimeFigureOut">
              <a:rPr lang="ca-ES" smtClean="0"/>
              <a:t>3/6/2019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2A17B0-88D9-4F82-A5BF-D71DB7820C5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79541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EFBAFC-AD8F-4B57-B5A9-27E651CDE767}" type="datetimeFigureOut">
              <a:rPr lang="ca-ES" smtClean="0"/>
              <a:t>3/6/2019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2A17B0-88D9-4F82-A5BF-D71DB7820C5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63661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EFBAFC-AD8F-4B57-B5A9-27E651CDE767}" type="datetimeFigureOut">
              <a:rPr lang="ca-ES" smtClean="0"/>
              <a:t>3/6/2019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2A17B0-88D9-4F82-A5BF-D71DB7820C5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89492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EFBAFC-AD8F-4B57-B5A9-27E651CDE767}" type="datetimeFigureOut">
              <a:rPr lang="ca-ES" smtClean="0"/>
              <a:t>3/6/2019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2A17B0-88D9-4F82-A5BF-D71DB7820C5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42862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EFBAFC-AD8F-4B57-B5A9-27E651CDE767}" type="datetimeFigureOut">
              <a:rPr lang="ca-ES" smtClean="0"/>
              <a:t>3/6/2019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2A17B0-88D9-4F82-A5BF-D71DB7820C5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49261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EFBAFC-AD8F-4B57-B5A9-27E651CDE767}" type="datetimeFigureOut">
              <a:rPr lang="ca-ES" smtClean="0"/>
              <a:t>3/6/2019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2A17B0-88D9-4F82-A5BF-D71DB7820C5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96057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F895D7B-A147-4C56-BB8D-61CE77ED5A67}"/>
              </a:ext>
            </a:extLst>
          </p:cNvPr>
          <p:cNvCxnSpPr/>
          <p:nvPr userDrawn="1"/>
        </p:nvCxnSpPr>
        <p:spPr>
          <a:xfrm>
            <a:off x="0" y="751562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4010115-97F2-4BA5-9EB3-C271AE7B8B3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450" y="118944"/>
            <a:ext cx="1703238" cy="52560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C336334-8F44-48BD-94F1-F0F6E3379F7C}"/>
              </a:ext>
            </a:extLst>
          </p:cNvPr>
          <p:cNvCxnSpPr/>
          <p:nvPr userDrawn="1"/>
        </p:nvCxnSpPr>
        <p:spPr>
          <a:xfrm>
            <a:off x="0" y="6281803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">
            <a:extLst>
              <a:ext uri="{FF2B5EF4-FFF2-40B4-BE49-F238E27FC236}">
                <a16:creationId xmlns:a16="http://schemas.microsoft.com/office/drawing/2014/main" id="{69269549-7FC2-444C-91D7-AF2EC789CC2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876284" y="6327146"/>
            <a:ext cx="533761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n-US" sz="1300" dirty="0" err="1"/>
              <a:t>Innovative</a:t>
            </a:r>
            <a:r>
              <a:rPr lang="es-ES" altLang="en-US" sz="1300" dirty="0"/>
              <a:t> Training Networks (ITN) – Marie </a:t>
            </a:r>
            <a:r>
              <a:rPr lang="es-ES" altLang="en-US" sz="1300" dirty="0" err="1"/>
              <a:t>Skłodowska</a:t>
            </a:r>
            <a:r>
              <a:rPr lang="es-ES" altLang="en-US" sz="1300" dirty="0"/>
              <a:t>-Curie </a:t>
            </a:r>
            <a:r>
              <a:rPr lang="es-ES" altLang="en-US" sz="1300" dirty="0" err="1"/>
              <a:t>Actions</a:t>
            </a:r>
            <a:endParaRPr lang="es-ES" altLang="en-US" sz="1300" dirty="0"/>
          </a:p>
          <a:p>
            <a:pPr algn="ctr"/>
            <a:r>
              <a:rPr lang="es-ES" altLang="en-US" sz="1300" dirty="0"/>
              <a:t>H2020-MSCA-ITN-2017 (THERACAT-765497)</a:t>
            </a:r>
            <a:endParaRPr lang="en-US" altLang="en-US" sz="13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0AA66C0-A1AE-424B-984C-01AB7ADA24B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107" y="6342836"/>
            <a:ext cx="701703" cy="46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38B844-68EE-44CA-812C-9AD8F206BACE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36834" y="6342836"/>
            <a:ext cx="1461182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02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">
            <a:extLst>
              <a:ext uri="{FF2B5EF4-FFF2-40B4-BE49-F238E27FC236}">
                <a16:creationId xmlns:a16="http://schemas.microsoft.com/office/drawing/2014/main" id="{DE84F9A8-08DC-438C-AC80-983689018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6145" y="232787"/>
            <a:ext cx="4814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n-US" sz="1800" b="1" dirty="0"/>
              <a:t>Bio-ortogonal </a:t>
            </a:r>
            <a:r>
              <a:rPr lang="es-ES" altLang="en-US" sz="1800" b="1" dirty="0" err="1"/>
              <a:t>catalysis</a:t>
            </a:r>
            <a:r>
              <a:rPr lang="es-ES" altLang="en-US" sz="1800" b="1" dirty="0"/>
              <a:t> </a:t>
            </a:r>
            <a:r>
              <a:rPr lang="es-ES" altLang="en-US" sz="1800" b="1" dirty="0" err="1"/>
              <a:t>for</a:t>
            </a:r>
            <a:r>
              <a:rPr lang="es-ES" altLang="en-US" sz="1800" b="1" dirty="0"/>
              <a:t> </a:t>
            </a:r>
            <a:r>
              <a:rPr lang="es-ES" altLang="en-US" sz="1800" b="1" dirty="0" err="1"/>
              <a:t>cancer</a:t>
            </a:r>
            <a:r>
              <a:rPr lang="es-ES" altLang="en-US" sz="1800" b="1" dirty="0"/>
              <a:t> </a:t>
            </a:r>
            <a:r>
              <a:rPr lang="es-ES" altLang="en-US" sz="1800" b="1" dirty="0" err="1"/>
              <a:t>therapy</a:t>
            </a:r>
            <a:endParaRPr lang="en-US" altLang="en-US" sz="1800" b="1" dirty="0"/>
          </a:p>
        </p:txBody>
      </p:sp>
      <p:sp>
        <p:nvSpPr>
          <p:cNvPr id="8" name="Text Box 19">
            <a:extLst>
              <a:ext uri="{FF2B5EF4-FFF2-40B4-BE49-F238E27FC236}">
                <a16:creationId xmlns:a16="http://schemas.microsoft.com/office/drawing/2014/main" id="{2A1919E1-D5E6-40AD-8234-A87DC52CA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2420938"/>
            <a:ext cx="53276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IBEC Presentation</a:t>
            </a:r>
          </a:p>
          <a:p>
            <a:pPr algn="ctr" eaLnBrk="1" hangingPunct="1"/>
            <a:endParaRPr lang="en-US" altLang="en-US" sz="2400" dirty="0"/>
          </a:p>
          <a:p>
            <a:pPr algn="ctr"/>
            <a:r>
              <a:rPr lang="en-US" altLang="en-US" sz="1800" dirty="0">
                <a:cs typeface="Arial" panose="020B0604020202020204" pitchFamily="34" charset="0"/>
              </a:rPr>
              <a:t>Mid-Term Check Meeting</a:t>
            </a:r>
          </a:p>
          <a:p>
            <a:pPr algn="ctr"/>
            <a:r>
              <a:rPr lang="en-US" altLang="en-US" sz="1800" dirty="0">
                <a:cs typeface="Arial" panose="020B0604020202020204" pitchFamily="34" charset="0"/>
              </a:rPr>
              <a:t>Edinburgh, 5</a:t>
            </a:r>
            <a:r>
              <a:rPr lang="en-US" altLang="en-US" sz="1800" baseline="30000" dirty="0">
                <a:cs typeface="Arial" panose="020B0604020202020204" pitchFamily="34" charset="0"/>
              </a:rPr>
              <a:t>th</a:t>
            </a:r>
            <a:r>
              <a:rPr lang="en-US" altLang="en-US" sz="1800" dirty="0">
                <a:cs typeface="Arial" panose="020B0604020202020204" pitchFamily="34" charset="0"/>
              </a:rPr>
              <a:t> June 2019</a:t>
            </a:r>
            <a:endParaRPr lang="ca-ES" sz="1800" dirty="0">
              <a:cs typeface="Arial" panose="020B0604020202020204" pitchFamily="34" charset="0"/>
            </a:endParaRPr>
          </a:p>
        </p:txBody>
      </p:sp>
      <p:sp>
        <p:nvSpPr>
          <p:cNvPr id="9" name="CuadroTexto 1">
            <a:extLst>
              <a:ext uri="{FF2B5EF4-FFF2-40B4-BE49-F238E27FC236}">
                <a16:creationId xmlns:a16="http://schemas.microsoft.com/office/drawing/2014/main" id="{FBE2EB94-1980-48D9-ABFD-CD15EFC25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2586" y="5474613"/>
            <a:ext cx="37753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i="1" dirty="0"/>
              <a:t>Institute for Bioengineering of Catalonia</a:t>
            </a:r>
          </a:p>
          <a:p>
            <a:r>
              <a:rPr lang="es-ES" altLang="en-US" i="1" dirty="0" err="1"/>
              <a:t>Nanoscopy</a:t>
            </a:r>
            <a:r>
              <a:rPr lang="es-ES" altLang="en-US" i="1" dirty="0"/>
              <a:t> </a:t>
            </a:r>
            <a:r>
              <a:rPr lang="es-ES" altLang="en-US" i="1" dirty="0" err="1"/>
              <a:t>for</a:t>
            </a:r>
            <a:r>
              <a:rPr lang="es-ES" altLang="en-US" i="1" dirty="0"/>
              <a:t> </a:t>
            </a:r>
            <a:r>
              <a:rPr lang="es-ES" altLang="en-US" i="1" dirty="0" err="1"/>
              <a:t>nanomedicine</a:t>
            </a:r>
            <a:r>
              <a:rPr lang="en-US" altLang="en-US" i="1" dirty="0"/>
              <a:t> group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1" y="53976"/>
            <a:ext cx="1555750" cy="65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726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1">
            <a:extLst>
              <a:ext uri="{FF2B5EF4-FFF2-40B4-BE49-F238E27FC236}">
                <a16:creationId xmlns:a16="http://schemas.microsoft.com/office/drawing/2014/main" id="{DF80727E-BBBA-4894-9020-93E781809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1021" y="257839"/>
            <a:ext cx="26084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n-US" sz="1800" b="1" dirty="0" err="1"/>
              <a:t>Institution</a:t>
            </a:r>
            <a:r>
              <a:rPr lang="es-ES" altLang="en-US" sz="1800" b="1" dirty="0"/>
              <a:t> </a:t>
            </a:r>
            <a:r>
              <a:rPr lang="es-ES" altLang="en-US" sz="1800" b="1" dirty="0" err="1"/>
              <a:t>description</a:t>
            </a:r>
            <a:endParaRPr lang="en-US" altLang="en-US" sz="1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1" y="53976"/>
            <a:ext cx="1555750" cy="655226"/>
          </a:xfrm>
          <a:prstGeom prst="rect">
            <a:avLst/>
          </a:prstGeom>
        </p:spPr>
      </p:pic>
      <p:pic>
        <p:nvPicPr>
          <p:cNvPr id="2" name="Picture 1" descr="Schermata 2019-06-02 alle 19.11.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7016"/>
            <a:ext cx="9144000" cy="468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748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1">
            <a:extLst>
              <a:ext uri="{FF2B5EF4-FFF2-40B4-BE49-F238E27FC236}">
                <a16:creationId xmlns:a16="http://schemas.microsoft.com/office/drawing/2014/main" id="{DF80727E-BBBA-4894-9020-93E781809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1021" y="257839"/>
            <a:ext cx="26084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n-US" sz="1800" b="1" dirty="0" err="1"/>
              <a:t>Institution</a:t>
            </a:r>
            <a:r>
              <a:rPr lang="es-ES" altLang="en-US" sz="1800" b="1" dirty="0"/>
              <a:t> </a:t>
            </a:r>
            <a:r>
              <a:rPr lang="es-ES" altLang="en-US" sz="1800" b="1" dirty="0" err="1"/>
              <a:t>description</a:t>
            </a:r>
            <a:endParaRPr lang="en-US" altLang="en-US" sz="1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1" y="53976"/>
            <a:ext cx="1555750" cy="655226"/>
          </a:xfrm>
          <a:prstGeom prst="rect">
            <a:avLst/>
          </a:prstGeom>
        </p:spPr>
      </p:pic>
      <p:pic>
        <p:nvPicPr>
          <p:cNvPr id="6" name="Picture 5" descr="Schermata 2019-06-02 alle 19.13.4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8643"/>
            <a:ext cx="5400000" cy="1593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Schermata 2019-06-02 alle 19.13.5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625" y="2616840"/>
            <a:ext cx="5400000" cy="1690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Schermata 2019-06-02 alle 19.13.3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750" y="4364748"/>
            <a:ext cx="5400000" cy="1763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0631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1">
            <a:extLst>
              <a:ext uri="{FF2B5EF4-FFF2-40B4-BE49-F238E27FC236}">
                <a16:creationId xmlns:a16="http://schemas.microsoft.com/office/drawing/2014/main" id="{DF80727E-BBBA-4894-9020-93E781809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4448" y="257839"/>
            <a:ext cx="19415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n-US" sz="1800" b="1" dirty="0"/>
              <a:t>Research </a:t>
            </a:r>
            <a:r>
              <a:rPr lang="es-ES" altLang="en-US" sz="1800" b="1" dirty="0" err="1"/>
              <a:t>group</a:t>
            </a:r>
            <a:endParaRPr lang="en-US" altLang="en-US" sz="18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1" y="53976"/>
            <a:ext cx="1555750" cy="6552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624" y="844550"/>
            <a:ext cx="5254625" cy="548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330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1">
            <a:extLst>
              <a:ext uri="{FF2B5EF4-FFF2-40B4-BE49-F238E27FC236}">
                <a16:creationId xmlns:a16="http://schemas.microsoft.com/office/drawing/2014/main" id="{DF80727E-BBBA-4894-9020-93E781809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4448" y="257839"/>
            <a:ext cx="19415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n-US" sz="1800" b="1" dirty="0"/>
              <a:t>Research </a:t>
            </a:r>
            <a:r>
              <a:rPr lang="es-ES" altLang="en-US" sz="1800" b="1" dirty="0" err="1"/>
              <a:t>group</a:t>
            </a:r>
            <a:endParaRPr lang="en-US" altLang="en-US" sz="1800" b="1" dirty="0"/>
          </a:p>
        </p:txBody>
      </p:sp>
      <p:sp>
        <p:nvSpPr>
          <p:cNvPr id="6" name="Text Box 19">
            <a:extLst>
              <a:ext uri="{FF2B5EF4-FFF2-40B4-BE49-F238E27FC236}">
                <a16:creationId xmlns:a16="http://schemas.microsoft.com/office/drawing/2014/main" id="{5C2CED2C-1FB7-478D-B929-ABDA16DEE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670" y="1100838"/>
            <a:ext cx="5327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1800" b="1" dirty="0">
                <a:solidFill>
                  <a:schemeClr val="accent1">
                    <a:lumMod val="75000"/>
                  </a:schemeClr>
                </a:solidFill>
              </a:rPr>
              <a:t>THERACAT team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4C0407-39C5-4426-9F35-513C5B7C90B3}"/>
              </a:ext>
            </a:extLst>
          </p:cNvPr>
          <p:cNvSpPr/>
          <p:nvPr/>
        </p:nvSpPr>
        <p:spPr>
          <a:xfrm>
            <a:off x="193485" y="1921378"/>
            <a:ext cx="53901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altLang="en-US" dirty="0">
                <a:latin typeface="Arial" panose="020B0604020202020204" pitchFamily="34" charset="0"/>
                <a:cs typeface="Arial" panose="020B0604020202020204" pitchFamily="34" charset="0"/>
              </a:rPr>
              <a:t>ESR6-TUE: </a:t>
            </a:r>
            <a:r>
              <a:rPr lang="ca-E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Manos </a:t>
            </a:r>
            <a:r>
              <a:rPr lang="ca-E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Archontakis</a:t>
            </a:r>
            <a:endParaRPr lang="ca-E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138"/>
            <a:r>
              <a:rPr lang="ca-E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Contract</a:t>
            </a:r>
            <a:r>
              <a:rPr lang="ca-E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  <a:r>
              <a:rPr lang="ca-E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  <a:r>
              <a:rPr lang="ca-ES" altLang="en-US" dirty="0">
                <a:latin typeface="Arial" panose="020B0604020202020204" pitchFamily="34" charset="0"/>
                <a:cs typeface="Arial" panose="020B0604020202020204" pitchFamily="34" charset="0"/>
              </a:rPr>
              <a:t>: 01/03/19</a:t>
            </a:r>
          </a:p>
          <a:p>
            <a:pPr marL="84138"/>
            <a:r>
              <a:rPr lang="ca-E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Contract</a:t>
            </a:r>
            <a:r>
              <a:rPr lang="ca-E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ca-E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  <a:r>
              <a:rPr lang="ca-ES" altLang="en-US" dirty="0">
                <a:latin typeface="Arial" panose="020B0604020202020204" pitchFamily="34" charset="0"/>
                <a:cs typeface="Arial" panose="020B0604020202020204" pitchFamily="34" charset="0"/>
              </a:rPr>
              <a:t>: 28/02/22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BF5947-BF33-4BD1-ABEB-FFCA53BC31CE}"/>
              </a:ext>
            </a:extLst>
          </p:cNvPr>
          <p:cNvSpPr/>
          <p:nvPr/>
        </p:nvSpPr>
        <p:spPr>
          <a:xfrm>
            <a:off x="241110" y="5333744"/>
            <a:ext cx="53901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Coordinator</a:t>
            </a:r>
            <a:r>
              <a:rPr lang="ca-E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ca-E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supervisor: </a:t>
            </a:r>
            <a:r>
              <a:rPr lang="ca-E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Lorenzo Albertazzi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33470C-F90D-4F36-965D-530400C950DC}"/>
              </a:ext>
            </a:extLst>
          </p:cNvPr>
          <p:cNvSpPr/>
          <p:nvPr/>
        </p:nvSpPr>
        <p:spPr>
          <a:xfrm>
            <a:off x="142875" y="3397753"/>
            <a:ext cx="53901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altLang="en-US" dirty="0">
                <a:latin typeface="Arial" panose="020B0604020202020204" pitchFamily="34" charset="0"/>
                <a:cs typeface="Arial" panose="020B0604020202020204" pitchFamily="34" charset="0"/>
              </a:rPr>
              <a:t>ESR7-IBEC: </a:t>
            </a:r>
            <a:r>
              <a:rPr lang="ca-E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Alis Olea</a:t>
            </a:r>
          </a:p>
          <a:p>
            <a:pPr marL="84138"/>
            <a:r>
              <a:rPr lang="ca-E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Contract</a:t>
            </a:r>
            <a:r>
              <a:rPr lang="ca-E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  <a:r>
              <a:rPr lang="ca-E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  <a:r>
              <a:rPr lang="ca-ES" altLang="en-US" dirty="0">
                <a:latin typeface="Arial" panose="020B0604020202020204" pitchFamily="34" charset="0"/>
                <a:cs typeface="Arial" panose="020B0604020202020204" pitchFamily="34" charset="0"/>
              </a:rPr>
              <a:t>: 16/10/18</a:t>
            </a:r>
          </a:p>
          <a:p>
            <a:pPr marL="84138"/>
            <a:r>
              <a:rPr lang="ca-E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Contract</a:t>
            </a:r>
            <a:r>
              <a:rPr lang="ca-E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ca-E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  <a:r>
              <a:rPr lang="ca-ES" altLang="en-US" dirty="0">
                <a:latin typeface="Arial" panose="020B0604020202020204" pitchFamily="34" charset="0"/>
                <a:cs typeface="Arial" panose="020B0604020202020204" pitchFamily="34" charset="0"/>
              </a:rPr>
              <a:t>: 15/10/21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5431D5-3F6F-4EFE-81E4-CAA31AFF094E}"/>
              </a:ext>
            </a:extLst>
          </p:cNvPr>
          <p:cNvSpPr/>
          <p:nvPr/>
        </p:nvSpPr>
        <p:spPr>
          <a:xfrm>
            <a:off x="5488057" y="2412744"/>
            <a:ext cx="53901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altLang="en-US" dirty="0">
                <a:latin typeface="Arial" panose="020B0604020202020204" pitchFamily="34" charset="0"/>
                <a:cs typeface="Arial" panose="020B0604020202020204" pitchFamily="34" charset="0"/>
              </a:rPr>
              <a:t>Project Manager: </a:t>
            </a:r>
            <a:r>
              <a:rPr lang="ca-E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Rosa Miralles</a:t>
            </a:r>
            <a:endParaRPr lang="ca-E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https://ibecnet.ibecbarcelona.eu/custom/feed.php?photo=U2FsdGVkX1909nLXdcuytN5NIteZMvn2VikkrCfzujeImurmo0rpA4URxKhbrf%2FG">
            <a:extLst>
              <a:ext uri="{FF2B5EF4-FFF2-40B4-BE49-F238E27FC236}">
                <a16:creationId xmlns:a16="http://schemas.microsoft.com/office/drawing/2014/main" id="{77F06A20-8E21-45E4-BEAA-1931ED69A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134" y="5091632"/>
            <a:ext cx="633400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s://ibecnet.ibecbarcelona.eu/custom/feed.php?photo=U2FsdGVkX19Dx6V4y2tsj2onxuDTfnMoqdONQ989cZJ3mtvLowe2uSUVl8m9UoQy">
            <a:extLst>
              <a:ext uri="{FF2B5EF4-FFF2-40B4-BE49-F238E27FC236}">
                <a16:creationId xmlns:a16="http://schemas.microsoft.com/office/drawing/2014/main" id="{DE559DD1-39AD-4BE2-A4A7-B9EC8A542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167" y="3121006"/>
            <a:ext cx="1185900" cy="126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609355E-6702-40C2-B719-6D7D50822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2065" y="1974084"/>
            <a:ext cx="900310" cy="10969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E45DEBA-21E2-4EC2-BEF2-6FC7D77F81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6648" y="3262690"/>
            <a:ext cx="947477" cy="11543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001" y="53976"/>
            <a:ext cx="1555750" cy="65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973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">
            <a:extLst>
              <a:ext uri="{FF2B5EF4-FFF2-40B4-BE49-F238E27FC236}">
                <a16:creationId xmlns:a16="http://schemas.microsoft.com/office/drawing/2014/main" id="{284665AD-4F47-4A3F-A470-29FA121BD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7676" y="257839"/>
            <a:ext cx="27751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n-US" sz="1800" b="1" dirty="0"/>
              <a:t>Role </a:t>
            </a:r>
            <a:r>
              <a:rPr lang="es-ES" altLang="en-US" sz="1800" b="1" dirty="0" err="1"/>
              <a:t>within</a:t>
            </a:r>
            <a:r>
              <a:rPr lang="es-ES" altLang="en-US" sz="1800" b="1" dirty="0"/>
              <a:t> </a:t>
            </a:r>
            <a:r>
              <a:rPr lang="es-ES" altLang="en-US" sz="1800" b="1" dirty="0" err="1"/>
              <a:t>the</a:t>
            </a:r>
            <a:r>
              <a:rPr lang="es-ES" altLang="en-US" sz="1800" b="1" dirty="0"/>
              <a:t> </a:t>
            </a:r>
            <a:r>
              <a:rPr lang="es-ES" altLang="en-US" sz="1800" b="1" dirty="0" err="1"/>
              <a:t>network</a:t>
            </a:r>
            <a:endParaRPr lang="en-US" altLang="en-US" sz="1800" b="1" dirty="0"/>
          </a:p>
        </p:txBody>
      </p:sp>
      <p:sp>
        <p:nvSpPr>
          <p:cNvPr id="5" name="Text Box 19">
            <a:extLst>
              <a:ext uri="{FF2B5EF4-FFF2-40B4-BE49-F238E27FC236}">
                <a16:creationId xmlns:a16="http://schemas.microsoft.com/office/drawing/2014/main" id="{476D9D22-A354-438A-B403-56B6D5F73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20" y="862475"/>
            <a:ext cx="5327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1800" b="1" dirty="0">
                <a:solidFill>
                  <a:schemeClr val="accent1">
                    <a:lumMod val="75000"/>
                  </a:schemeClr>
                </a:solidFill>
              </a:rPr>
              <a:t>Research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EFD558AC-32CD-4F43-B8EB-6883DCF10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20" y="1269202"/>
            <a:ext cx="8604250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ca-ES" altLang="en-US" b="1" dirty="0">
                <a:cs typeface="Arial" panose="020B0604020202020204" pitchFamily="34" charset="0"/>
              </a:rPr>
              <a:t>WP4: </a:t>
            </a:r>
            <a:r>
              <a:rPr lang="ca-ES" altLang="en-US" b="1" dirty="0" err="1">
                <a:cs typeface="Arial" panose="020B0604020202020204" pitchFamily="34" charset="0"/>
              </a:rPr>
              <a:t>Prodrugs</a:t>
            </a:r>
            <a:r>
              <a:rPr lang="ca-ES" altLang="en-US" b="1" dirty="0">
                <a:cs typeface="Arial" panose="020B0604020202020204" pitchFamily="34" charset="0"/>
              </a:rPr>
              <a:t> </a:t>
            </a:r>
            <a:r>
              <a:rPr lang="ca-ES" altLang="en-US" b="1" dirty="0" err="1">
                <a:cs typeface="Arial" panose="020B0604020202020204" pitchFamily="34" charset="0"/>
              </a:rPr>
              <a:t>design</a:t>
            </a:r>
            <a:r>
              <a:rPr lang="ca-ES" altLang="en-US" b="1" dirty="0">
                <a:cs typeface="Arial" panose="020B0604020202020204" pitchFamily="34" charset="0"/>
              </a:rPr>
              <a:t> </a:t>
            </a:r>
            <a:r>
              <a:rPr lang="ca-ES" altLang="en-US" b="1" dirty="0" err="1">
                <a:cs typeface="Arial" panose="020B0604020202020204" pitchFamily="34" charset="0"/>
              </a:rPr>
              <a:t>and</a:t>
            </a:r>
            <a:r>
              <a:rPr lang="ca-ES" altLang="en-US" b="1" dirty="0">
                <a:cs typeface="Arial" panose="020B0604020202020204" pitchFamily="34" charset="0"/>
              </a:rPr>
              <a:t> </a:t>
            </a:r>
            <a:r>
              <a:rPr lang="ca-ES" altLang="en-US" b="1" dirty="0" err="1">
                <a:cs typeface="Arial" panose="020B0604020202020204" pitchFamily="34" charset="0"/>
              </a:rPr>
              <a:t>synthesis</a:t>
            </a:r>
            <a:endParaRPr lang="ca-ES" altLang="en-US" b="1" dirty="0"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US" altLang="en-US" sz="1400" u="sng" dirty="0">
                <a:cs typeface="Arial" panose="020B0604020202020204" pitchFamily="34" charset="0"/>
              </a:rPr>
              <a:t>Task 4.2</a:t>
            </a:r>
            <a:r>
              <a:rPr lang="en-US" altLang="en-US" sz="1400" dirty="0">
                <a:cs typeface="Arial" panose="020B0604020202020204" pitchFamily="34" charset="0"/>
              </a:rPr>
              <a:t>. Synthesis of fluorescent dyes such (rhodamines, </a:t>
            </a:r>
            <a:r>
              <a:rPr lang="en-US" altLang="en-US" sz="1400" dirty="0" err="1">
                <a:cs typeface="Arial" panose="020B0604020202020204" pitchFamily="34" charset="0"/>
              </a:rPr>
              <a:t>cyanines</a:t>
            </a:r>
            <a:r>
              <a:rPr lang="en-US" altLang="en-US" sz="1400" dirty="0">
                <a:cs typeface="Arial" panose="020B0604020202020204" pitchFamily="34" charset="0"/>
              </a:rPr>
              <a:t>) protected with propargyl/allyl groups (IBEC-ESR7). </a:t>
            </a:r>
            <a:r>
              <a:rPr lang="en-US" altLang="en-US" sz="1400" b="1" dirty="0">
                <a:solidFill>
                  <a:srgbClr val="009900"/>
                </a:solidFill>
              </a:rPr>
              <a:t>Started</a:t>
            </a:r>
            <a:endParaRPr lang="ca-ES" altLang="en-US" sz="1400" b="1" dirty="0">
              <a:solidFill>
                <a:srgbClr val="009900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en-US" altLang="en-US" sz="1400" u="sng" dirty="0">
                <a:cs typeface="Arial" panose="020B0604020202020204" pitchFamily="34" charset="0"/>
              </a:rPr>
              <a:t>Task 4.3</a:t>
            </a:r>
            <a:r>
              <a:rPr lang="en-US" altLang="en-US" sz="1400" dirty="0">
                <a:cs typeface="Arial" panose="020B0604020202020204" pitchFamily="34" charset="0"/>
              </a:rPr>
              <a:t>. Spectroscopic (bulk) and microscopic evaluation (single molecule) study of catalysis (EDI, IBEC-ESR7).</a:t>
            </a:r>
            <a:endParaRPr lang="ca-ES" altLang="en-US" sz="1400" dirty="0"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ca-ES" altLang="en-US" sz="1400" i="1" dirty="0">
                <a:cs typeface="Arial" panose="020B0604020202020204" pitchFamily="34" charset="0"/>
              </a:rPr>
              <a:t>MS7. </a:t>
            </a:r>
            <a:r>
              <a:rPr lang="ca-ES" altLang="en-US" sz="1400" i="1" dirty="0" err="1">
                <a:cs typeface="Arial" panose="020B0604020202020204" pitchFamily="34" charset="0"/>
              </a:rPr>
              <a:t>Synthesis</a:t>
            </a:r>
            <a:r>
              <a:rPr lang="ca-ES" altLang="en-US" sz="1400" i="1" dirty="0">
                <a:cs typeface="Arial" panose="020B0604020202020204" pitchFamily="34" charset="0"/>
              </a:rPr>
              <a:t> of </a:t>
            </a:r>
            <a:r>
              <a:rPr lang="ca-ES" altLang="en-US" sz="1400" i="1" dirty="0" err="1">
                <a:cs typeface="Arial" panose="020B0604020202020204" pitchFamily="34" charset="0"/>
              </a:rPr>
              <a:t>the</a:t>
            </a:r>
            <a:r>
              <a:rPr lang="ca-ES" altLang="en-US" sz="1400" i="1" dirty="0">
                <a:cs typeface="Arial" panose="020B0604020202020204" pitchFamily="34" charset="0"/>
              </a:rPr>
              <a:t> </a:t>
            </a:r>
            <a:r>
              <a:rPr lang="ca-ES" altLang="en-US" sz="1400" i="1" dirty="0" err="1">
                <a:cs typeface="Arial" panose="020B0604020202020204" pitchFamily="34" charset="0"/>
              </a:rPr>
              <a:t>first</a:t>
            </a:r>
            <a:r>
              <a:rPr lang="ca-ES" altLang="en-US" sz="1400" i="1" dirty="0">
                <a:cs typeface="Arial" panose="020B0604020202020204" pitchFamily="34" charset="0"/>
              </a:rPr>
              <a:t> </a:t>
            </a:r>
            <a:r>
              <a:rPr lang="ca-ES" altLang="en-US" sz="1400" i="1" dirty="0" err="1">
                <a:cs typeface="Arial" panose="020B0604020202020204" pitchFamily="34" charset="0"/>
              </a:rPr>
              <a:t>prodye</a:t>
            </a:r>
            <a:r>
              <a:rPr lang="ca-ES" altLang="en-US" sz="1400" i="1" dirty="0">
                <a:cs typeface="Arial" panose="020B0604020202020204" pitchFamily="34" charset="0"/>
              </a:rPr>
              <a:t>. </a:t>
            </a:r>
            <a:r>
              <a:rPr lang="ca-ES" altLang="en-US" sz="1400" i="1" dirty="0" err="1">
                <a:solidFill>
                  <a:srgbClr val="C00000"/>
                </a:solidFill>
                <a:cs typeface="Arial" panose="020B0604020202020204" pitchFamily="34" charset="0"/>
              </a:rPr>
              <a:t>Month</a:t>
            </a:r>
            <a:r>
              <a:rPr lang="ca-ES" altLang="en-US" sz="1400" i="1" dirty="0">
                <a:solidFill>
                  <a:srgbClr val="C00000"/>
                </a:solidFill>
                <a:cs typeface="Arial" panose="020B0604020202020204" pitchFamily="34" charset="0"/>
              </a:rPr>
              <a:t> 18			</a:t>
            </a:r>
            <a:r>
              <a:rPr lang="ca-ES" altLang="en-US" sz="1400" i="1" dirty="0">
                <a:cs typeface="Arial" panose="020B0604020202020204" pitchFamily="34" charset="0"/>
              </a:rPr>
              <a:t>D4.2. </a:t>
            </a:r>
            <a:r>
              <a:rPr lang="en-US" altLang="en-US" sz="1400" i="1" dirty="0">
                <a:cs typeface="Arial" panose="020B0604020202020204" pitchFamily="34" charset="0"/>
              </a:rPr>
              <a:t>Set of 2-3 fluorescent </a:t>
            </a:r>
            <a:r>
              <a:rPr lang="en-US" altLang="en-US" sz="1400" i="1" dirty="0" err="1">
                <a:cs typeface="Arial" panose="020B0604020202020204" pitchFamily="34" charset="0"/>
              </a:rPr>
              <a:t>prodyes</a:t>
            </a:r>
            <a:r>
              <a:rPr lang="ca-ES" altLang="en-US" sz="1400" i="1" dirty="0">
                <a:cs typeface="Arial" panose="020B0604020202020204" pitchFamily="34" charset="0"/>
              </a:rPr>
              <a:t>. </a:t>
            </a:r>
            <a:r>
              <a:rPr lang="ca-ES" altLang="en-US" sz="1400" i="1" dirty="0" err="1">
                <a:solidFill>
                  <a:srgbClr val="C00000"/>
                </a:solidFill>
                <a:cs typeface="Arial" panose="020B0604020202020204" pitchFamily="34" charset="0"/>
              </a:rPr>
              <a:t>Month</a:t>
            </a:r>
            <a:r>
              <a:rPr lang="ca-ES" altLang="en-US" sz="1400" i="1" dirty="0">
                <a:solidFill>
                  <a:srgbClr val="C00000"/>
                </a:solidFill>
                <a:cs typeface="Arial" panose="020B0604020202020204" pitchFamily="34" charset="0"/>
              </a:rPr>
              <a:t> 28</a:t>
            </a:r>
          </a:p>
          <a:p>
            <a:pPr algn="just" eaLnBrk="1" hangingPunct="1">
              <a:spcAft>
                <a:spcPts val="600"/>
              </a:spcAft>
            </a:pPr>
            <a:endParaRPr lang="ca-ES" altLang="en-US" sz="1000" dirty="0">
              <a:cs typeface="Arial" panose="020B0604020202020204" pitchFamily="34" charset="0"/>
            </a:endParaRPr>
          </a:p>
          <a:p>
            <a:pPr algn="just" eaLnBrk="1" hangingPunct="1">
              <a:spcAft>
                <a:spcPts val="600"/>
              </a:spcAft>
            </a:pPr>
            <a:r>
              <a:rPr lang="ca-ES" altLang="en-US" b="1" dirty="0">
                <a:cs typeface="Arial" panose="020B0604020202020204" pitchFamily="34" charset="0"/>
              </a:rPr>
              <a:t>WP5: In vitro </a:t>
            </a:r>
            <a:r>
              <a:rPr lang="ca-ES" altLang="en-US" b="1" dirty="0" err="1">
                <a:cs typeface="Arial" panose="020B0604020202020204" pitchFamily="34" charset="0"/>
              </a:rPr>
              <a:t>delivery</a:t>
            </a:r>
            <a:r>
              <a:rPr lang="ca-ES" altLang="en-US" b="1" dirty="0">
                <a:cs typeface="Arial" panose="020B0604020202020204" pitchFamily="34" charset="0"/>
              </a:rPr>
              <a:t> </a:t>
            </a:r>
            <a:r>
              <a:rPr lang="ca-ES" altLang="en-US" b="1" dirty="0" err="1">
                <a:cs typeface="Arial" panose="020B0604020202020204" pitchFamily="34" charset="0"/>
              </a:rPr>
              <a:t>and</a:t>
            </a:r>
            <a:r>
              <a:rPr lang="ca-ES" altLang="en-US" b="1" dirty="0">
                <a:cs typeface="Arial" panose="020B0604020202020204" pitchFamily="34" charset="0"/>
              </a:rPr>
              <a:t> </a:t>
            </a:r>
            <a:r>
              <a:rPr lang="ca-ES" altLang="en-US" b="1" dirty="0" err="1">
                <a:cs typeface="Arial" panose="020B0604020202020204" pitchFamily="34" charset="0"/>
              </a:rPr>
              <a:t>imaging</a:t>
            </a:r>
            <a:endParaRPr lang="en-US" altLang="en-US" b="1" dirty="0"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US" altLang="en-US" sz="1400" u="sng" dirty="0">
                <a:cs typeface="Arial" panose="020B0604020202020204" pitchFamily="34" charset="0"/>
              </a:rPr>
              <a:t>Task 5.2</a:t>
            </a:r>
            <a:r>
              <a:rPr lang="en-US" altLang="en-US" sz="1400" dirty="0">
                <a:cs typeface="Arial" panose="020B0604020202020204" pitchFamily="34" charset="0"/>
              </a:rPr>
              <a:t>. Fluorescence and super resolution optical imaging of carriers’ interactions with cancer cells (IBEC-ESR7, TUE).</a:t>
            </a:r>
          </a:p>
          <a:p>
            <a:pPr algn="just">
              <a:spcAft>
                <a:spcPts val="600"/>
              </a:spcAft>
            </a:pPr>
            <a:r>
              <a:rPr lang="en-US" altLang="en-US" sz="1400" u="sng" dirty="0">
                <a:cs typeface="Arial" panose="020B0604020202020204" pitchFamily="34" charset="0"/>
              </a:rPr>
              <a:t>Task 5.3</a:t>
            </a:r>
            <a:r>
              <a:rPr lang="en-US" altLang="en-US" sz="1400" dirty="0">
                <a:cs typeface="Arial" panose="020B0604020202020204" pitchFamily="34" charset="0"/>
              </a:rPr>
              <a:t>. Test the efficiency of prodrug conversion in 2D and 3D cancer models (BGX, TUE, BAS, IBEC-ESR7).</a:t>
            </a:r>
          </a:p>
          <a:p>
            <a:pPr algn="just">
              <a:spcAft>
                <a:spcPts val="600"/>
              </a:spcAft>
            </a:pPr>
            <a:r>
              <a:rPr lang="ca-ES" altLang="en-US" sz="1400" i="1" dirty="0">
                <a:cs typeface="Arial" panose="020B0604020202020204" pitchFamily="34" charset="0"/>
              </a:rPr>
              <a:t>MS10. </a:t>
            </a:r>
            <a:r>
              <a:rPr lang="en-US" altLang="en-US" sz="1400" i="1" dirty="0">
                <a:cs typeface="Arial" panose="020B0604020202020204" pitchFamily="34" charset="0"/>
              </a:rPr>
              <a:t>Establishments of the protocol for super resolution imaging in cells.</a:t>
            </a:r>
            <a:r>
              <a:rPr lang="ca-ES" altLang="en-US" sz="1400" i="1" dirty="0">
                <a:cs typeface="Arial" panose="020B0604020202020204" pitchFamily="34" charset="0"/>
              </a:rPr>
              <a:t> </a:t>
            </a:r>
            <a:r>
              <a:rPr lang="ca-ES" altLang="en-US" sz="1400" i="1" dirty="0" err="1">
                <a:solidFill>
                  <a:srgbClr val="C00000"/>
                </a:solidFill>
                <a:cs typeface="Arial" panose="020B0604020202020204" pitchFamily="34" charset="0"/>
              </a:rPr>
              <a:t>Month</a:t>
            </a:r>
            <a:r>
              <a:rPr lang="ca-ES" altLang="en-US" sz="1400" i="1" dirty="0">
                <a:solidFill>
                  <a:srgbClr val="C00000"/>
                </a:solidFill>
                <a:cs typeface="Arial" panose="020B0604020202020204" pitchFamily="34" charset="0"/>
              </a:rPr>
              <a:t> 18</a:t>
            </a:r>
            <a:endParaRPr lang="en-US" altLang="en-US" sz="1400" i="1" dirty="0"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US" altLang="en-US" sz="1400" i="1" dirty="0">
                <a:cs typeface="Arial" panose="020B0604020202020204" pitchFamily="34" charset="0"/>
              </a:rPr>
              <a:t>D5.2. Description of the structure-activity relations of the material-cell interactions</a:t>
            </a:r>
            <a:r>
              <a:rPr lang="ca-ES" altLang="en-US" sz="1400" i="1" dirty="0">
                <a:cs typeface="Arial" panose="020B0604020202020204" pitchFamily="34" charset="0"/>
              </a:rPr>
              <a:t>. </a:t>
            </a:r>
            <a:r>
              <a:rPr lang="ca-ES" altLang="en-US" sz="1400" i="1" dirty="0" err="1">
                <a:solidFill>
                  <a:srgbClr val="C00000"/>
                </a:solidFill>
                <a:cs typeface="Arial" panose="020B0604020202020204" pitchFamily="34" charset="0"/>
              </a:rPr>
              <a:t>Month</a:t>
            </a:r>
            <a:r>
              <a:rPr lang="ca-ES" altLang="en-US" sz="1400" i="1" dirty="0">
                <a:solidFill>
                  <a:srgbClr val="C00000"/>
                </a:solidFill>
                <a:cs typeface="Arial" panose="020B0604020202020204" pitchFamily="34" charset="0"/>
              </a:rPr>
              <a:t> 30</a:t>
            </a:r>
            <a:endParaRPr lang="en-US" altLang="en-US" b="1" dirty="0">
              <a:cs typeface="Arial" panose="020B0604020202020204" pitchFamily="34" charset="0"/>
            </a:endParaRPr>
          </a:p>
          <a:p>
            <a:pPr algn="just" eaLnBrk="1" hangingPunct="1">
              <a:spcAft>
                <a:spcPts val="600"/>
              </a:spcAft>
            </a:pPr>
            <a:endParaRPr lang="en-US" altLang="en-US" sz="1000" b="1" dirty="0">
              <a:cs typeface="Arial" panose="020B0604020202020204" pitchFamily="34" charset="0"/>
            </a:endParaRPr>
          </a:p>
          <a:p>
            <a:pPr algn="just" eaLnBrk="1" hangingPunct="1">
              <a:spcAft>
                <a:spcPts val="600"/>
              </a:spcAft>
            </a:pPr>
            <a:r>
              <a:rPr lang="en-US" altLang="en-US" b="1" dirty="0">
                <a:cs typeface="Arial" panose="020B0604020202020204" pitchFamily="34" charset="0"/>
              </a:rPr>
              <a:t>WP6: In vivo evaluation</a:t>
            </a:r>
          </a:p>
          <a:p>
            <a:pPr algn="just">
              <a:spcAft>
                <a:spcPts val="600"/>
              </a:spcAft>
            </a:pPr>
            <a:r>
              <a:rPr lang="en-US" altLang="en-US" sz="1400" u="sng" dirty="0">
                <a:cs typeface="Arial" panose="020B0604020202020204" pitchFamily="34" charset="0"/>
              </a:rPr>
              <a:t>Task 6.3</a:t>
            </a:r>
            <a:r>
              <a:rPr lang="en-US" altLang="en-US" sz="1400" dirty="0">
                <a:cs typeface="Arial" panose="020B0604020202020204" pitchFamily="34" charset="0"/>
              </a:rPr>
              <a:t>. Use intravital optical and PET imaging to study catalyst localization and efficacy (BGX, TUE, BAS, IBEC-ESR7).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1" y="53976"/>
            <a:ext cx="1555750" cy="65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295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">
            <a:extLst>
              <a:ext uri="{FF2B5EF4-FFF2-40B4-BE49-F238E27FC236}">
                <a16:creationId xmlns:a16="http://schemas.microsoft.com/office/drawing/2014/main" id="{284665AD-4F47-4A3F-A470-29FA121BD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7676" y="257839"/>
            <a:ext cx="27751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n-US" sz="1800" b="1" dirty="0"/>
              <a:t>Role </a:t>
            </a:r>
            <a:r>
              <a:rPr lang="es-ES" altLang="en-US" sz="1800" b="1" dirty="0" err="1"/>
              <a:t>within</a:t>
            </a:r>
            <a:r>
              <a:rPr lang="es-ES" altLang="en-US" sz="1800" b="1" dirty="0"/>
              <a:t> </a:t>
            </a:r>
            <a:r>
              <a:rPr lang="es-ES" altLang="en-US" sz="1800" b="1" dirty="0" err="1"/>
              <a:t>the</a:t>
            </a:r>
            <a:r>
              <a:rPr lang="es-ES" altLang="en-US" sz="1800" b="1" dirty="0"/>
              <a:t> </a:t>
            </a:r>
            <a:r>
              <a:rPr lang="es-ES" altLang="en-US" sz="1800" b="1" dirty="0" err="1"/>
              <a:t>network</a:t>
            </a:r>
            <a:endParaRPr lang="en-US" altLang="en-US" sz="1800" b="1" dirty="0"/>
          </a:p>
        </p:txBody>
      </p:sp>
      <p:sp>
        <p:nvSpPr>
          <p:cNvPr id="5" name="Text Box 19">
            <a:extLst>
              <a:ext uri="{FF2B5EF4-FFF2-40B4-BE49-F238E27FC236}">
                <a16:creationId xmlns:a16="http://schemas.microsoft.com/office/drawing/2014/main" id="{476D9D22-A354-438A-B403-56B6D5F73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20" y="891696"/>
            <a:ext cx="8920264" cy="226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1800" b="1" dirty="0">
                <a:solidFill>
                  <a:schemeClr val="accent1">
                    <a:lumMod val="75000"/>
                  </a:schemeClr>
                </a:solidFill>
              </a:rPr>
              <a:t>Training Events</a:t>
            </a:r>
          </a:p>
          <a:p>
            <a:r>
              <a:rPr lang="en-US" altLang="en-US" sz="1400" dirty="0"/>
              <a:t>TE1 – Introducing the THERACAT Network &amp; How to plan and start a PhD. </a:t>
            </a:r>
            <a:r>
              <a:rPr lang="en-US" altLang="en-US" sz="1400" b="1" dirty="0">
                <a:solidFill>
                  <a:srgbClr val="009900"/>
                </a:solidFill>
              </a:rPr>
              <a:t>COMPLETED – </a:t>
            </a:r>
            <a:r>
              <a:rPr lang="ca-ES" altLang="en-US" sz="1400" b="1" dirty="0">
                <a:solidFill>
                  <a:srgbClr val="009900"/>
                </a:solidFill>
              </a:rPr>
              <a:t>March 25-29,2019</a:t>
            </a:r>
            <a:endParaRPr lang="en-US" altLang="en-US" sz="1400" b="1" dirty="0">
              <a:solidFill>
                <a:srgbClr val="009900"/>
              </a:solidFill>
            </a:endParaRPr>
          </a:p>
          <a:p>
            <a:pPr marL="625475" indent="-285750">
              <a:buFont typeface="Arial" panose="020B0604020202020204" pitchFamily="34" charset="0"/>
              <a:buChar char="•"/>
            </a:pPr>
            <a:r>
              <a:rPr lang="en-US" altLang="en-US" sz="1400" dirty="0"/>
              <a:t>General introduction &amp; introduction of the training </a:t>
            </a:r>
            <a:r>
              <a:rPr lang="en-US" altLang="en-US" sz="1400" dirty="0" err="1"/>
              <a:t>programme</a:t>
            </a:r>
            <a:endParaRPr lang="en-US" altLang="en-US" sz="1400" dirty="0"/>
          </a:p>
          <a:p>
            <a:pPr marL="625475" indent="-285750">
              <a:buFont typeface="Arial" panose="020B0604020202020204" pitchFamily="34" charset="0"/>
              <a:buChar char="•"/>
            </a:pPr>
            <a:r>
              <a:rPr lang="en-US" sz="1400" dirty="0"/>
              <a:t>Skills to start a successful PhD</a:t>
            </a:r>
          </a:p>
          <a:p>
            <a:endParaRPr lang="en-US" altLang="en-US" sz="1000" dirty="0"/>
          </a:p>
          <a:p>
            <a:r>
              <a:rPr lang="en-US" altLang="en-US" sz="1400" dirty="0"/>
              <a:t>TE3 – Drug delivery &amp; microscopy. </a:t>
            </a:r>
            <a:r>
              <a:rPr lang="ca-ES" altLang="en-US" sz="1400" dirty="0" err="1">
                <a:solidFill>
                  <a:srgbClr val="C00000"/>
                </a:solidFill>
              </a:rPr>
              <a:t>Month</a:t>
            </a:r>
            <a:r>
              <a:rPr lang="ca-ES" altLang="en-US" sz="1400" dirty="0">
                <a:solidFill>
                  <a:srgbClr val="C00000"/>
                </a:solidFill>
              </a:rPr>
              <a:t> 24</a:t>
            </a:r>
          </a:p>
          <a:p>
            <a:pPr marL="625475" indent="-285750">
              <a:buFont typeface="Arial" panose="020B0604020202020204" pitchFamily="34" charset="0"/>
              <a:buChar char="•"/>
            </a:pPr>
            <a:r>
              <a:rPr lang="en-US" altLang="en-US" sz="1400" dirty="0"/>
              <a:t>The power of microscopy techniques in biomedical research: principles and challenges</a:t>
            </a:r>
          </a:p>
          <a:p>
            <a:pPr marL="625475" indent="-285750">
              <a:buFont typeface="Arial" panose="020B0604020202020204" pitchFamily="34" charset="0"/>
              <a:buChar char="•"/>
            </a:pPr>
            <a:endParaRPr lang="en-US" altLang="en-US" sz="1000" dirty="0"/>
          </a:p>
          <a:p>
            <a:r>
              <a:rPr lang="en-US" altLang="en-US" sz="1400" dirty="0"/>
              <a:t>TE5 – Getting ready for the next career step. </a:t>
            </a:r>
            <a:r>
              <a:rPr lang="ca-ES" altLang="en-US" sz="1400" dirty="0" err="1">
                <a:solidFill>
                  <a:srgbClr val="C00000"/>
                </a:solidFill>
              </a:rPr>
              <a:t>Month</a:t>
            </a:r>
            <a:r>
              <a:rPr lang="ca-ES" altLang="en-US" sz="1400" dirty="0">
                <a:solidFill>
                  <a:srgbClr val="C00000"/>
                </a:solidFill>
              </a:rPr>
              <a:t> 36</a:t>
            </a:r>
            <a:endParaRPr lang="en-US" altLang="en-US" sz="1400" dirty="0"/>
          </a:p>
          <a:p>
            <a:pPr marL="625475" indent="-285750">
              <a:buFont typeface="Arial" panose="020B0604020202020204" pitchFamily="34" charset="0"/>
              <a:buChar char="•"/>
            </a:pPr>
            <a:r>
              <a:rPr lang="en-US" sz="1400" dirty="0"/>
              <a:t>Searching for post-doc and setting the path for academic careers 	</a:t>
            </a:r>
            <a:endParaRPr lang="en-US" alt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E75383C-D5CE-4DF1-9638-E93ED73972FD}"/>
              </a:ext>
            </a:extLst>
          </p:cNvPr>
          <p:cNvGrpSpPr/>
          <p:nvPr/>
        </p:nvGrpSpPr>
        <p:grpSpPr>
          <a:xfrm>
            <a:off x="138025" y="3246657"/>
            <a:ext cx="9174415" cy="877163"/>
            <a:chOff x="138025" y="4039514"/>
            <a:chExt cx="9174415" cy="877163"/>
          </a:xfrm>
        </p:grpSpPr>
        <p:sp>
          <p:nvSpPr>
            <p:cNvPr id="8" name="CuadroTexto 2">
              <a:extLst>
                <a:ext uri="{FF2B5EF4-FFF2-40B4-BE49-F238E27FC236}">
                  <a16:creationId xmlns:a16="http://schemas.microsoft.com/office/drawing/2014/main" id="{338471B4-EE0A-4AF1-A4BE-C3305F58CA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025" y="4039514"/>
              <a:ext cx="8640763" cy="877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Aft>
                  <a:spcPts val="600"/>
                </a:spcAft>
              </a:pPr>
              <a:r>
                <a:rPr lang="ca-ES" altLang="en-US" sz="1800" b="1" dirty="0" err="1">
                  <a:solidFill>
                    <a:schemeClr val="accent1">
                      <a:lumMod val="75000"/>
                    </a:schemeClr>
                  </a:solidFill>
                </a:rPr>
                <a:t>Secondments</a:t>
              </a:r>
              <a:r>
                <a:rPr lang="ca-ES" altLang="en-US" sz="1800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ca-ES" altLang="en-US" sz="1800" b="1" dirty="0" err="1">
                  <a:solidFill>
                    <a:schemeClr val="accent1">
                      <a:lumMod val="75000"/>
                    </a:schemeClr>
                  </a:solidFill>
                </a:rPr>
                <a:t>at</a:t>
              </a:r>
              <a:r>
                <a:rPr lang="ca-ES" altLang="en-US" sz="1800" b="1" dirty="0">
                  <a:solidFill>
                    <a:schemeClr val="accent1">
                      <a:lumMod val="75000"/>
                    </a:schemeClr>
                  </a:solidFill>
                </a:rPr>
                <a:t> IBEC</a:t>
              </a:r>
            </a:p>
            <a:p>
              <a:r>
                <a:rPr lang="ca-ES" altLang="en-US" sz="1400" dirty="0"/>
                <a:t>ESR3-TEVA. </a:t>
              </a:r>
              <a:r>
                <a:rPr lang="ca-ES" altLang="en-US" sz="1400" dirty="0" err="1">
                  <a:solidFill>
                    <a:srgbClr val="C00000"/>
                  </a:solidFill>
                </a:rPr>
                <a:t>Month</a:t>
              </a:r>
              <a:r>
                <a:rPr lang="ca-ES" altLang="en-US" sz="1400" dirty="0">
                  <a:solidFill>
                    <a:srgbClr val="C00000"/>
                  </a:solidFill>
                </a:rPr>
                <a:t> 18 – 21 (4 </a:t>
              </a:r>
              <a:r>
                <a:rPr lang="ca-ES" altLang="en-US" sz="1400" dirty="0" err="1">
                  <a:solidFill>
                    <a:srgbClr val="C00000"/>
                  </a:solidFill>
                </a:rPr>
                <a:t>months</a:t>
              </a:r>
              <a:r>
                <a:rPr lang="ca-ES" altLang="en-US" sz="1400" dirty="0">
                  <a:solidFill>
                    <a:srgbClr val="C00000"/>
                  </a:solidFill>
                </a:rPr>
                <a:t>)</a:t>
              </a:r>
            </a:p>
            <a:p>
              <a:r>
                <a:rPr lang="ca-ES" altLang="en-US" sz="1400" dirty="0"/>
                <a:t>ESR8-TUE. </a:t>
              </a:r>
              <a:r>
                <a:rPr lang="ca-ES" altLang="en-US" sz="1400" dirty="0" err="1">
                  <a:solidFill>
                    <a:srgbClr val="C00000"/>
                  </a:solidFill>
                </a:rPr>
                <a:t>Month</a:t>
              </a:r>
              <a:r>
                <a:rPr lang="ca-ES" altLang="en-US" sz="1400" dirty="0">
                  <a:solidFill>
                    <a:srgbClr val="C00000"/>
                  </a:solidFill>
                </a:rPr>
                <a:t> 21 – 24 (4 </a:t>
              </a:r>
              <a:r>
                <a:rPr lang="ca-ES" altLang="en-US" sz="1400" dirty="0" err="1">
                  <a:solidFill>
                    <a:srgbClr val="C00000"/>
                  </a:solidFill>
                </a:rPr>
                <a:t>months</a:t>
              </a:r>
              <a:r>
                <a:rPr lang="ca-ES" altLang="en-US" sz="1400" dirty="0">
                  <a:solidFill>
                    <a:srgbClr val="C00000"/>
                  </a:solidFill>
                </a:rPr>
                <a:t>)</a:t>
              </a:r>
              <a:endParaRPr lang="ca-ES" altLang="en-US" dirty="0">
                <a:solidFill>
                  <a:srgbClr val="C00000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F8B3C10-5F64-4132-B18F-8E78AD962B6D}"/>
                </a:ext>
              </a:extLst>
            </p:cNvPr>
            <p:cNvSpPr/>
            <p:nvPr/>
          </p:nvSpPr>
          <p:spPr>
            <a:xfrm>
              <a:off x="3922294" y="4353023"/>
              <a:ext cx="539014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a-ES" alt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ESR9-BGX. </a:t>
              </a:r>
              <a:r>
                <a:rPr lang="ca-ES" altLang="en-US" sz="14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Month</a:t>
              </a:r>
              <a:r>
                <a:rPr lang="ca-ES" altLang="en-US" sz="1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36 – 39 (4 </a:t>
              </a:r>
              <a:r>
                <a:rPr lang="ca-ES" altLang="en-US" sz="14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months</a:t>
              </a:r>
              <a:r>
                <a:rPr lang="ca-ES" altLang="en-US" sz="1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r>
                <a:rPr lang="ca-ES" alt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ESR13-TAU (Satchi-Fainaro). </a:t>
              </a:r>
              <a:r>
                <a:rPr lang="ca-ES" altLang="en-US" sz="14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Month</a:t>
              </a:r>
              <a:r>
                <a:rPr lang="ca-ES" altLang="en-US" sz="1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21 – 24 (4 </a:t>
              </a:r>
              <a:r>
                <a:rPr lang="ca-ES" altLang="en-US" sz="14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months</a:t>
              </a:r>
              <a:r>
                <a:rPr lang="ca-ES" altLang="en-US" sz="1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</p:grpSp>
      <p:sp>
        <p:nvSpPr>
          <p:cNvPr id="10" name="CuadroTexto 3">
            <a:extLst>
              <a:ext uri="{FF2B5EF4-FFF2-40B4-BE49-F238E27FC236}">
                <a16:creationId xmlns:a16="http://schemas.microsoft.com/office/drawing/2014/main" id="{FA12826C-4CFA-4A51-9CE4-132D50FF6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94" y="4919403"/>
            <a:ext cx="5810250" cy="13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ca-ES" altLang="en-US" sz="1800" b="1" dirty="0" err="1">
                <a:solidFill>
                  <a:schemeClr val="accent1">
                    <a:lumMod val="75000"/>
                  </a:schemeClr>
                </a:solidFill>
              </a:rPr>
              <a:t>Organisation</a:t>
            </a:r>
            <a:r>
              <a:rPr lang="ca-ES" altLang="en-US" sz="1800" b="1" dirty="0">
                <a:solidFill>
                  <a:schemeClr val="accent1">
                    <a:lumMod val="75000"/>
                  </a:schemeClr>
                </a:solidFill>
              </a:rPr>
              <a:t> of Network </a:t>
            </a:r>
            <a:r>
              <a:rPr lang="ca-ES" altLang="en-US" sz="1800" b="1" dirty="0" err="1">
                <a:solidFill>
                  <a:schemeClr val="accent1">
                    <a:lumMod val="75000"/>
                  </a:schemeClr>
                </a:solidFill>
              </a:rPr>
              <a:t>Meetings</a:t>
            </a:r>
            <a:r>
              <a:rPr lang="ca-ES" altLang="en-US" sz="1800" b="1" dirty="0">
                <a:solidFill>
                  <a:schemeClr val="accent1">
                    <a:lumMod val="75000"/>
                  </a:schemeClr>
                </a:solidFill>
              </a:rPr>
              <a:t> &amp; </a:t>
            </a:r>
            <a:r>
              <a:rPr lang="ca-ES" altLang="en-US" sz="1800" b="1" dirty="0" err="1">
                <a:solidFill>
                  <a:schemeClr val="accent1">
                    <a:lumMod val="75000"/>
                  </a:schemeClr>
                </a:solidFill>
              </a:rPr>
              <a:t>Conference</a:t>
            </a:r>
            <a:endParaRPr lang="ca-ES" altLang="en-US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/>
            <a:r>
              <a:rPr lang="en-US" altLang="en-US" sz="1400" dirty="0"/>
              <a:t>Kick-off Meeting. </a:t>
            </a:r>
            <a:r>
              <a:rPr lang="en-US" altLang="en-US" sz="1400" dirty="0">
                <a:solidFill>
                  <a:srgbClr val="009900"/>
                </a:solidFill>
              </a:rPr>
              <a:t>Barcelona. May 31</a:t>
            </a:r>
            <a:r>
              <a:rPr lang="en-US" altLang="en-US" sz="1400" baseline="30000" dirty="0">
                <a:solidFill>
                  <a:srgbClr val="009900"/>
                </a:solidFill>
              </a:rPr>
              <a:t>st</a:t>
            </a:r>
            <a:r>
              <a:rPr lang="en-US" altLang="en-US" sz="1400" dirty="0">
                <a:solidFill>
                  <a:srgbClr val="009900"/>
                </a:solidFill>
              </a:rPr>
              <a:t>, 2018.</a:t>
            </a:r>
          </a:p>
          <a:p>
            <a:pPr eaLnBrk="1" hangingPunct="1"/>
            <a:r>
              <a:rPr lang="en-US" altLang="en-US" sz="1400" dirty="0"/>
              <a:t>Meeting 3. </a:t>
            </a:r>
            <a:r>
              <a:rPr lang="en-US" altLang="en-US" sz="1400" dirty="0">
                <a:solidFill>
                  <a:srgbClr val="C00000"/>
                </a:solidFill>
              </a:rPr>
              <a:t>Month 36. Barcelona. February 2021.</a:t>
            </a:r>
          </a:p>
          <a:p>
            <a:r>
              <a:rPr lang="en-US" altLang="en-US" sz="1400" dirty="0"/>
              <a:t>THERACAT conference. </a:t>
            </a:r>
            <a:r>
              <a:rPr lang="en-US" altLang="en-US" sz="1400" dirty="0">
                <a:solidFill>
                  <a:srgbClr val="C00000"/>
                </a:solidFill>
              </a:rPr>
              <a:t>Month 42. Barcelona. August 2021.</a:t>
            </a:r>
          </a:p>
          <a:p>
            <a:r>
              <a:rPr lang="en-US" altLang="en-US" sz="1400" dirty="0"/>
              <a:t>Final Meeting. </a:t>
            </a:r>
            <a:r>
              <a:rPr lang="en-US" altLang="en-US" sz="1400" dirty="0">
                <a:solidFill>
                  <a:srgbClr val="C00000"/>
                </a:solidFill>
              </a:rPr>
              <a:t>Month 48. Barcelona. February 2022.</a:t>
            </a:r>
            <a:endParaRPr lang="en-US" altLang="en-US" sz="1400" dirty="0"/>
          </a:p>
        </p:txBody>
      </p:sp>
      <p:sp>
        <p:nvSpPr>
          <p:cNvPr id="12" name="CuadroTexto 3">
            <a:extLst>
              <a:ext uri="{FF2B5EF4-FFF2-40B4-BE49-F238E27FC236}">
                <a16:creationId xmlns:a16="http://schemas.microsoft.com/office/drawing/2014/main" id="{84996EFC-BEC5-4858-AF3F-0A485FE21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20" y="4216623"/>
            <a:ext cx="7777264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ca-ES" altLang="en-US" sz="1800" b="1" dirty="0" err="1">
                <a:solidFill>
                  <a:schemeClr val="accent1">
                    <a:lumMod val="75000"/>
                  </a:schemeClr>
                </a:solidFill>
              </a:rPr>
              <a:t>Member</a:t>
            </a:r>
            <a:r>
              <a:rPr lang="ca-ES" altLang="en-US" sz="1800" b="1" dirty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ca-ES" altLang="en-US" sz="1800" b="1" dirty="0" err="1">
                <a:solidFill>
                  <a:schemeClr val="accent1">
                    <a:lumMod val="75000"/>
                  </a:schemeClr>
                </a:solidFill>
              </a:rPr>
              <a:t>Assessment</a:t>
            </a:r>
            <a:r>
              <a:rPr lang="ca-ES" altLang="en-US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a-ES" altLang="en-US" sz="1800" b="1" dirty="0" err="1">
                <a:solidFill>
                  <a:schemeClr val="accent1">
                    <a:lumMod val="75000"/>
                  </a:schemeClr>
                </a:solidFill>
              </a:rPr>
              <a:t>Commission</a:t>
            </a:r>
            <a:r>
              <a:rPr lang="ca-ES" altLang="en-US" sz="1800" b="1" dirty="0">
                <a:solidFill>
                  <a:schemeClr val="accent1">
                    <a:lumMod val="75000"/>
                  </a:schemeClr>
                </a:solidFill>
              </a:rPr>
              <a:t> 3 (BAS, IBEC, BGX, TAU-a)</a:t>
            </a:r>
          </a:p>
          <a:p>
            <a:pPr eaLnBrk="1" hangingPunct="1"/>
            <a:r>
              <a:rPr lang="en-US" altLang="en-US" sz="1400" dirty="0"/>
              <a:t>Fellows: ESR3, ESR8, ESR11, ESR12, ESR13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1" y="53976"/>
            <a:ext cx="1555750" cy="65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054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458</TotalTime>
  <Words>340</Words>
  <Application>Microsoft Office PowerPoint</Application>
  <PresentationFormat>On-screen Show (4:3)</PresentationFormat>
  <Paragraphs>58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Rosa Miralles</dc:creator>
  <cp:lastModifiedBy>Rosa Miralles</cp:lastModifiedBy>
  <cp:revision>4</cp:revision>
  <dcterms:created xsi:type="dcterms:W3CDTF">2019-03-19T11:00:58Z</dcterms:created>
  <dcterms:modified xsi:type="dcterms:W3CDTF">2019-06-03T10:30:08Z</dcterms:modified>
</cp:coreProperties>
</file>